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5" r:id="rId5"/>
    <p:sldId id="270" r:id="rId6"/>
    <p:sldId id="271" r:id="rId7"/>
    <p:sldId id="272" r:id="rId8"/>
    <p:sldId id="273" r:id="rId9"/>
    <p:sldId id="274" r:id="rId10"/>
    <p:sldId id="276" r:id="rId11"/>
    <p:sldId id="277" r:id="rId12"/>
    <p:sldId id="27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7200" userDrawn="1">
          <p15:clr>
            <a:srgbClr val="A4A3A4"/>
          </p15:clr>
        </p15:guide>
        <p15:guide id="5" orient="horz" pos="2160" userDrawn="1">
          <p15:clr>
            <a:srgbClr val="A4A3A4"/>
          </p15:clr>
        </p15:guide>
        <p15:guide id="6" pos="5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926"/>
    <a:srgbClr val="1C1D26"/>
    <a:srgbClr val="253C48"/>
    <a:srgbClr val="7D5E00"/>
    <a:srgbClr val="A84A02"/>
    <a:srgbClr val="C45800"/>
    <a:srgbClr val="F55D00"/>
    <a:srgbClr val="0C1F49"/>
    <a:srgbClr val="21B062"/>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66" autoAdjust="0"/>
  </p:normalViewPr>
  <p:slideViewPr>
    <p:cSldViewPr snapToGrid="0">
      <p:cViewPr>
        <p:scale>
          <a:sx n="66" d="100"/>
          <a:sy n="66" d="100"/>
        </p:scale>
        <p:origin x="668" y="128"/>
      </p:cViewPr>
      <p:guideLst>
        <p:guide pos="3840"/>
        <p:guide pos="7200"/>
        <p:guide orient="horz" pos="2160"/>
        <p:guide pos="504"/>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118FE-5247-084D-AD2D-7C71FFB9A8F8}"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FC0FA27B-1D48-7E49-A980-1AAB3F6D6AE5}">
      <dgm:prSet phldrT="[Text]" custT="1"/>
      <dgm:spPr/>
      <dgm:t>
        <a:bodyPr/>
        <a:lstStyle/>
        <a:p>
          <a:endParaRPr lang="en-US" sz="1200" kern="1200" dirty="0">
            <a:solidFill>
              <a:schemeClr val="tx2"/>
            </a:solidFill>
            <a:latin typeface="Arial"/>
            <a:ea typeface="+mn-ea"/>
            <a:cs typeface="+mn-cs"/>
          </a:endParaRPr>
        </a:p>
      </dgm:t>
    </dgm:pt>
    <dgm:pt modelId="{9A4DC9E5-C74A-BD4E-83B2-6A10727917C4}" type="parTrans" cxnId="{B64A572F-3016-4043-80AF-945990FB7E8C}">
      <dgm:prSet/>
      <dgm:spPr/>
      <dgm:t>
        <a:bodyPr/>
        <a:lstStyle/>
        <a:p>
          <a:endParaRPr lang="en-US">
            <a:solidFill>
              <a:schemeClr val="tx2"/>
            </a:solidFill>
          </a:endParaRPr>
        </a:p>
      </dgm:t>
    </dgm:pt>
    <dgm:pt modelId="{CE10E874-23D1-1047-91B3-61FB6641AA6E}" type="sibTrans" cxnId="{B64A572F-3016-4043-80AF-945990FB7E8C}">
      <dgm:prSet/>
      <dgm:spPr/>
      <dgm:t>
        <a:bodyPr/>
        <a:lstStyle/>
        <a:p>
          <a:endParaRPr lang="en-US">
            <a:solidFill>
              <a:schemeClr val="tx2"/>
            </a:solidFill>
          </a:endParaRPr>
        </a:p>
      </dgm:t>
    </dgm:pt>
    <dgm:pt modelId="{5E20B94C-E8E4-DA42-8D14-EC5F8684A3CD}">
      <dgm:prSet phldrT="[Text]" custT="1"/>
      <dgm:spPr/>
      <dgm:t>
        <a:bodyPr/>
        <a:lstStyle/>
        <a:p>
          <a:r>
            <a:rPr lang="en-US" sz="1800" b="1" i="0" kern="1200" dirty="0"/>
            <a:t>I was given a dataset extracted from a famous job portal that explains the job status of various data-related jobs posted during the year 2023. The data explains the various job designations and related salaries from across the world. My job was to extract meaningful insight from this data to explain the actual renumeration each job title provided across the globe. The data had the following headings to be used along with my Python program to extract data: </a:t>
          </a:r>
          <a:r>
            <a:rPr lang="en-US" sz="1800" b="1" i="0" kern="1200" dirty="0" err="1"/>
            <a:t>work_year</a:t>
          </a:r>
          <a:r>
            <a:rPr lang="en-US" sz="1800" b="1" i="0" kern="1200" dirty="0"/>
            <a:t>, </a:t>
          </a:r>
          <a:r>
            <a:rPr lang="en-US" sz="1800" b="1" i="0" kern="1200" dirty="0" err="1"/>
            <a:t>job_title</a:t>
          </a:r>
          <a:r>
            <a:rPr lang="en-US" sz="1800" b="1" i="0" kern="1200" dirty="0"/>
            <a:t>, </a:t>
          </a:r>
          <a:r>
            <a:rPr lang="en-US" sz="1800" b="1" i="0" kern="1200" dirty="0" err="1"/>
            <a:t>job_category</a:t>
          </a:r>
          <a:r>
            <a:rPr lang="en-US" sz="1800" b="1" i="0" kern="1200" dirty="0"/>
            <a:t>, </a:t>
          </a:r>
          <a:r>
            <a:rPr lang="en-US" sz="1800" b="1" i="0" kern="1200" dirty="0" err="1"/>
            <a:t>salary_currency</a:t>
          </a:r>
          <a:r>
            <a:rPr lang="en-US" sz="1800" b="1" i="0" kern="1200" dirty="0"/>
            <a:t>, salary, </a:t>
          </a:r>
          <a:r>
            <a:rPr lang="en-US" sz="1800" b="1" i="0" kern="1200" dirty="0" err="1"/>
            <a:t>employee_residence</a:t>
          </a:r>
          <a:r>
            <a:rPr lang="en-US" sz="1800" b="1" i="0" kern="1200" dirty="0"/>
            <a:t>, </a:t>
          </a:r>
          <a:r>
            <a:rPr lang="en-US" sz="1800" b="1" i="0" kern="1200" dirty="0" err="1"/>
            <a:t>experience_level</a:t>
          </a:r>
          <a:r>
            <a:rPr lang="en-US" sz="1800" b="1" i="0" kern="1200" dirty="0"/>
            <a:t>, </a:t>
          </a:r>
          <a:r>
            <a:rPr lang="en-US" sz="1800" b="1" i="0" kern="1200" dirty="0" err="1"/>
            <a:t>employment_type</a:t>
          </a:r>
          <a:r>
            <a:rPr lang="en-US" sz="1800" b="1" i="0" kern="1200" dirty="0"/>
            <a:t>, </a:t>
          </a:r>
          <a:r>
            <a:rPr lang="en-US" sz="1800" b="1" i="0" kern="1200" dirty="0" err="1"/>
            <a:t>work_setting</a:t>
          </a:r>
          <a:r>
            <a:rPr lang="en-US" sz="1800" b="1" i="0" kern="1200" dirty="0"/>
            <a:t>, </a:t>
          </a:r>
          <a:r>
            <a:rPr lang="en-US" sz="1800" b="1" i="0" kern="1200" dirty="0" err="1"/>
            <a:t>company_location</a:t>
          </a:r>
          <a:r>
            <a:rPr lang="en-US" sz="1800" b="1" i="0" kern="1200" dirty="0"/>
            <a:t>, </a:t>
          </a:r>
          <a:r>
            <a:rPr lang="en-US" sz="1800" b="1" i="0" kern="1200" dirty="0" err="1"/>
            <a:t>company_size</a:t>
          </a:r>
          <a:r>
            <a:rPr lang="en-US" sz="1800" b="1" i="0" kern="1200" dirty="0"/>
            <a:t>.</a:t>
          </a:r>
          <a:endParaRPr lang="en-US" sz="1800" kern="1200" dirty="0">
            <a:solidFill>
              <a:schemeClr val="tx2"/>
            </a:solidFill>
            <a:latin typeface="Arial"/>
            <a:ea typeface="+mn-ea"/>
            <a:cs typeface="+mn-cs"/>
          </a:endParaRPr>
        </a:p>
      </dgm:t>
    </dgm:pt>
    <dgm:pt modelId="{D8B12C76-A6BD-214A-8C30-59B4142F23F5}" type="parTrans" cxnId="{CB49D1EB-4484-B441-A550-B679262DAF77}">
      <dgm:prSet/>
      <dgm:spPr/>
      <dgm:t>
        <a:bodyPr/>
        <a:lstStyle/>
        <a:p>
          <a:endParaRPr lang="en-US">
            <a:solidFill>
              <a:schemeClr val="tx2"/>
            </a:solidFill>
          </a:endParaRPr>
        </a:p>
      </dgm:t>
    </dgm:pt>
    <dgm:pt modelId="{3BC6F17E-D321-E143-878F-C55ACF3678CF}" type="sibTrans" cxnId="{CB49D1EB-4484-B441-A550-B679262DAF77}">
      <dgm:prSet/>
      <dgm:spPr/>
      <dgm:t>
        <a:bodyPr/>
        <a:lstStyle/>
        <a:p>
          <a:endParaRPr lang="en-US">
            <a:solidFill>
              <a:schemeClr val="tx2"/>
            </a:solidFill>
          </a:endParaRPr>
        </a:p>
      </dgm:t>
    </dgm:pt>
    <dgm:pt modelId="{350A8106-AD84-2D44-BC37-C94598C21172}" type="pres">
      <dgm:prSet presAssocID="{E6A118FE-5247-084D-AD2D-7C71FFB9A8F8}" presName="Name0" presStyleCnt="0">
        <dgm:presLayoutVars>
          <dgm:chMax val="7"/>
          <dgm:dir/>
          <dgm:animLvl val="lvl"/>
          <dgm:resizeHandles val="exact"/>
        </dgm:presLayoutVars>
      </dgm:prSet>
      <dgm:spPr/>
    </dgm:pt>
    <dgm:pt modelId="{A5069134-944B-42F4-8729-CCB3B8177119}" type="pres">
      <dgm:prSet presAssocID="{5E20B94C-E8E4-DA42-8D14-EC5F8684A3CD}" presName="circle1" presStyleLbl="node1" presStyleIdx="0" presStyleCnt="1"/>
      <dgm:spPr/>
    </dgm:pt>
    <dgm:pt modelId="{B042E9BD-48A6-4955-9FDF-D97BB3AE1EFD}" type="pres">
      <dgm:prSet presAssocID="{5E20B94C-E8E4-DA42-8D14-EC5F8684A3CD}" presName="space" presStyleCnt="0"/>
      <dgm:spPr/>
    </dgm:pt>
    <dgm:pt modelId="{0B2B25FA-34A8-4F58-8EF1-00DDF08C5801}" type="pres">
      <dgm:prSet presAssocID="{5E20B94C-E8E4-DA42-8D14-EC5F8684A3CD}" presName="rect1" presStyleLbl="alignAcc1" presStyleIdx="0" presStyleCnt="1" custScaleX="100000"/>
      <dgm:spPr/>
    </dgm:pt>
    <dgm:pt modelId="{43557485-E788-4AF3-AF78-7DF7B3C33319}" type="pres">
      <dgm:prSet presAssocID="{5E20B94C-E8E4-DA42-8D14-EC5F8684A3CD}" presName="rect1ParTx" presStyleLbl="alignAcc1" presStyleIdx="0" presStyleCnt="1">
        <dgm:presLayoutVars>
          <dgm:chMax val="1"/>
          <dgm:bulletEnabled val="1"/>
        </dgm:presLayoutVars>
      </dgm:prSet>
      <dgm:spPr/>
    </dgm:pt>
    <dgm:pt modelId="{0188DA0F-1A0B-4643-9666-AED484E2B10F}" type="pres">
      <dgm:prSet presAssocID="{5E20B94C-E8E4-DA42-8D14-EC5F8684A3CD}" presName="rect1ChTx" presStyleLbl="alignAcc1" presStyleIdx="0" presStyleCnt="1">
        <dgm:presLayoutVars>
          <dgm:bulletEnabled val="1"/>
        </dgm:presLayoutVars>
      </dgm:prSet>
      <dgm:spPr/>
    </dgm:pt>
  </dgm:ptLst>
  <dgm:cxnLst>
    <dgm:cxn modelId="{B64A572F-3016-4043-80AF-945990FB7E8C}" srcId="{5E20B94C-E8E4-DA42-8D14-EC5F8684A3CD}" destId="{FC0FA27B-1D48-7E49-A980-1AAB3F6D6AE5}" srcOrd="0" destOrd="0" parTransId="{9A4DC9E5-C74A-BD4E-83B2-6A10727917C4}" sibTransId="{CE10E874-23D1-1047-91B3-61FB6641AA6E}"/>
    <dgm:cxn modelId="{F5210370-95B4-40C0-AEB6-4D17583AB472}" type="presOf" srcId="{5E20B94C-E8E4-DA42-8D14-EC5F8684A3CD}" destId="{0B2B25FA-34A8-4F58-8EF1-00DDF08C5801}" srcOrd="0" destOrd="0" presId="urn:microsoft.com/office/officeart/2005/8/layout/target3"/>
    <dgm:cxn modelId="{8AD06471-DB07-4D9C-91CF-A68CED0C8CE2}" type="presOf" srcId="{FC0FA27B-1D48-7E49-A980-1AAB3F6D6AE5}" destId="{0188DA0F-1A0B-4643-9666-AED484E2B10F}" srcOrd="0" destOrd="0" presId="urn:microsoft.com/office/officeart/2005/8/layout/target3"/>
    <dgm:cxn modelId="{207F3056-851B-4349-A7ED-B806E4E4A5A7}" type="presOf" srcId="{E6A118FE-5247-084D-AD2D-7C71FFB9A8F8}" destId="{350A8106-AD84-2D44-BC37-C94598C21172}" srcOrd="0" destOrd="0" presId="urn:microsoft.com/office/officeart/2005/8/layout/target3"/>
    <dgm:cxn modelId="{CB49D1EB-4484-B441-A550-B679262DAF77}" srcId="{E6A118FE-5247-084D-AD2D-7C71FFB9A8F8}" destId="{5E20B94C-E8E4-DA42-8D14-EC5F8684A3CD}" srcOrd="0" destOrd="0" parTransId="{D8B12C76-A6BD-214A-8C30-59B4142F23F5}" sibTransId="{3BC6F17E-D321-E143-878F-C55ACF3678CF}"/>
    <dgm:cxn modelId="{B431F3F3-F5E2-4546-BBA0-F79DB44C3ACD}" type="presOf" srcId="{5E20B94C-E8E4-DA42-8D14-EC5F8684A3CD}" destId="{43557485-E788-4AF3-AF78-7DF7B3C33319}" srcOrd="1" destOrd="0" presId="urn:microsoft.com/office/officeart/2005/8/layout/target3"/>
    <dgm:cxn modelId="{118429F0-D0DA-4E78-8E3A-7324DCFB348E}" type="presParOf" srcId="{350A8106-AD84-2D44-BC37-C94598C21172}" destId="{A5069134-944B-42F4-8729-CCB3B8177119}" srcOrd="0" destOrd="0" presId="urn:microsoft.com/office/officeart/2005/8/layout/target3"/>
    <dgm:cxn modelId="{7A2F8D11-3C04-43AB-84BE-A72C1198B18A}" type="presParOf" srcId="{350A8106-AD84-2D44-BC37-C94598C21172}" destId="{B042E9BD-48A6-4955-9FDF-D97BB3AE1EFD}" srcOrd="1" destOrd="0" presId="urn:microsoft.com/office/officeart/2005/8/layout/target3"/>
    <dgm:cxn modelId="{0861C636-C76E-4553-9BFC-42F5422FE7EC}" type="presParOf" srcId="{350A8106-AD84-2D44-BC37-C94598C21172}" destId="{0B2B25FA-34A8-4F58-8EF1-00DDF08C5801}" srcOrd="2" destOrd="0" presId="urn:microsoft.com/office/officeart/2005/8/layout/target3"/>
    <dgm:cxn modelId="{6F44D03D-5C16-4D7C-9E86-F2A31C32BF3F}" type="presParOf" srcId="{350A8106-AD84-2D44-BC37-C94598C21172}" destId="{43557485-E788-4AF3-AF78-7DF7B3C33319}" srcOrd="3" destOrd="0" presId="urn:microsoft.com/office/officeart/2005/8/layout/target3"/>
    <dgm:cxn modelId="{8EA1381A-DED7-48DE-8B96-14F9E9723D45}" type="presParOf" srcId="{350A8106-AD84-2D44-BC37-C94598C21172}" destId="{0188DA0F-1A0B-4643-9666-AED484E2B10F}" srcOrd="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69134-944B-42F4-8729-CCB3B8177119}">
      <dsp:nvSpPr>
        <dsp:cNvPr id="0" name=""/>
        <dsp:cNvSpPr/>
      </dsp:nvSpPr>
      <dsp:spPr>
        <a:xfrm>
          <a:off x="0" y="0"/>
          <a:ext cx="4975225" cy="497522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B25FA-34A8-4F58-8EF1-00DDF08C5801}">
      <dsp:nvSpPr>
        <dsp:cNvPr id="0" name=""/>
        <dsp:cNvSpPr/>
      </dsp:nvSpPr>
      <dsp:spPr>
        <a:xfrm>
          <a:off x="2487612" y="0"/>
          <a:ext cx="8156575" cy="4975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I was given a dataset extracted from a famous job portal that explains the job status of various data-related jobs posted during the year 2023. The data explains the various job designations and related salaries from across the world. My job was to extract meaningful insight from this data to explain the actual renumeration each job title provided across the globe. The data had the following headings to be used along with my Python program to extract data: </a:t>
          </a:r>
          <a:r>
            <a:rPr lang="en-US" sz="1800" b="1" i="0" kern="1200" dirty="0" err="1"/>
            <a:t>work_year</a:t>
          </a:r>
          <a:r>
            <a:rPr lang="en-US" sz="1800" b="1" i="0" kern="1200" dirty="0"/>
            <a:t>, </a:t>
          </a:r>
          <a:r>
            <a:rPr lang="en-US" sz="1800" b="1" i="0" kern="1200" dirty="0" err="1"/>
            <a:t>job_title</a:t>
          </a:r>
          <a:r>
            <a:rPr lang="en-US" sz="1800" b="1" i="0" kern="1200" dirty="0"/>
            <a:t>, </a:t>
          </a:r>
          <a:r>
            <a:rPr lang="en-US" sz="1800" b="1" i="0" kern="1200" dirty="0" err="1"/>
            <a:t>job_category</a:t>
          </a:r>
          <a:r>
            <a:rPr lang="en-US" sz="1800" b="1" i="0" kern="1200" dirty="0"/>
            <a:t>, </a:t>
          </a:r>
          <a:r>
            <a:rPr lang="en-US" sz="1800" b="1" i="0" kern="1200" dirty="0" err="1"/>
            <a:t>salary_currency</a:t>
          </a:r>
          <a:r>
            <a:rPr lang="en-US" sz="1800" b="1" i="0" kern="1200" dirty="0"/>
            <a:t>, salary, </a:t>
          </a:r>
          <a:r>
            <a:rPr lang="en-US" sz="1800" b="1" i="0" kern="1200" dirty="0" err="1"/>
            <a:t>employee_residence</a:t>
          </a:r>
          <a:r>
            <a:rPr lang="en-US" sz="1800" b="1" i="0" kern="1200" dirty="0"/>
            <a:t>, </a:t>
          </a:r>
          <a:r>
            <a:rPr lang="en-US" sz="1800" b="1" i="0" kern="1200" dirty="0" err="1"/>
            <a:t>experience_level</a:t>
          </a:r>
          <a:r>
            <a:rPr lang="en-US" sz="1800" b="1" i="0" kern="1200" dirty="0"/>
            <a:t>, </a:t>
          </a:r>
          <a:r>
            <a:rPr lang="en-US" sz="1800" b="1" i="0" kern="1200" dirty="0" err="1"/>
            <a:t>employment_type</a:t>
          </a:r>
          <a:r>
            <a:rPr lang="en-US" sz="1800" b="1" i="0" kern="1200" dirty="0"/>
            <a:t>, </a:t>
          </a:r>
          <a:r>
            <a:rPr lang="en-US" sz="1800" b="1" i="0" kern="1200" dirty="0" err="1"/>
            <a:t>work_setting</a:t>
          </a:r>
          <a:r>
            <a:rPr lang="en-US" sz="1800" b="1" i="0" kern="1200" dirty="0"/>
            <a:t>, </a:t>
          </a:r>
          <a:r>
            <a:rPr lang="en-US" sz="1800" b="1" i="0" kern="1200" dirty="0" err="1"/>
            <a:t>company_location</a:t>
          </a:r>
          <a:r>
            <a:rPr lang="en-US" sz="1800" b="1" i="0" kern="1200" dirty="0"/>
            <a:t>, </a:t>
          </a:r>
          <a:r>
            <a:rPr lang="en-US" sz="1800" b="1" i="0" kern="1200" dirty="0" err="1"/>
            <a:t>company_size</a:t>
          </a:r>
          <a:r>
            <a:rPr lang="en-US" sz="1800" b="1" i="0" kern="1200" dirty="0"/>
            <a:t>.</a:t>
          </a:r>
          <a:endParaRPr lang="en-US" sz="1800" kern="1200" dirty="0">
            <a:solidFill>
              <a:schemeClr val="tx2"/>
            </a:solidFill>
            <a:latin typeface="Arial"/>
            <a:ea typeface="+mn-ea"/>
            <a:cs typeface="+mn-cs"/>
          </a:endParaRPr>
        </a:p>
      </dsp:txBody>
      <dsp:txXfrm>
        <a:off x="2487612" y="0"/>
        <a:ext cx="4078287" cy="4975225"/>
      </dsp:txXfrm>
    </dsp:sp>
    <dsp:sp modelId="{0188DA0F-1A0B-4643-9666-AED484E2B10F}">
      <dsp:nvSpPr>
        <dsp:cNvPr id="0" name=""/>
        <dsp:cNvSpPr/>
      </dsp:nvSpPr>
      <dsp:spPr>
        <a:xfrm>
          <a:off x="6565900" y="0"/>
          <a:ext cx="4078287" cy="497522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solidFill>
              <a:schemeClr val="tx2"/>
            </a:solidFill>
            <a:latin typeface="Arial"/>
            <a:ea typeface="+mn-ea"/>
            <a:cs typeface="+mn-cs"/>
          </a:endParaRPr>
        </a:p>
      </dsp:txBody>
      <dsp:txXfrm>
        <a:off x="6565900" y="0"/>
        <a:ext cx="4078287" cy="497522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D0CCEB-DFF8-417B-A87A-90F3D7905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FFE758-9C44-40AF-9D52-A7EF39200D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ADB54-F1AF-44F8-8ED0-867524639FE1}" type="datetimeFigureOut">
              <a:rPr lang="en-US" smtClean="0"/>
              <a:t>1/17/2024</a:t>
            </a:fld>
            <a:endParaRPr lang="en-US" dirty="0"/>
          </a:p>
        </p:txBody>
      </p:sp>
      <p:sp>
        <p:nvSpPr>
          <p:cNvPr id="4" name="Footer Placeholder 3">
            <a:extLst>
              <a:ext uri="{FF2B5EF4-FFF2-40B4-BE49-F238E27FC236}">
                <a16:creationId xmlns:a16="http://schemas.microsoft.com/office/drawing/2014/main" id="{24224329-C497-4EFE-8EB2-F22CD57F3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74C25EC-D008-42CF-845E-C895CC9B32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2E2A0-273F-4DCF-AF0B-3CFADE889CA8}" type="slidenum">
              <a:rPr lang="en-US" smtClean="0"/>
              <a:t>‹#›</a:t>
            </a:fld>
            <a:endParaRPr lang="en-US" dirty="0"/>
          </a:p>
        </p:txBody>
      </p:sp>
    </p:spTree>
    <p:extLst>
      <p:ext uri="{BB962C8B-B14F-4D97-AF65-F5344CB8AC3E}">
        <p14:creationId xmlns:p14="http://schemas.microsoft.com/office/powerpoint/2010/main" val="3144720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E5575-CAFE-4A42-A774-E4652BA723C1}"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DC9BE-8102-4ADA-9C69-422E2361041F}" type="slidenum">
              <a:rPr lang="en-US" smtClean="0"/>
              <a:t>‹#›</a:t>
            </a:fld>
            <a:endParaRPr lang="en-US" dirty="0"/>
          </a:p>
        </p:txBody>
      </p:sp>
    </p:spTree>
    <p:extLst>
      <p:ext uri="{BB962C8B-B14F-4D97-AF65-F5344CB8AC3E}">
        <p14:creationId xmlns:p14="http://schemas.microsoft.com/office/powerpoint/2010/main" val="130094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791022" y="416577"/>
            <a:ext cx="10643616" cy="717279"/>
          </a:xfrm>
          <a:prstGeom prst="rect">
            <a:avLst/>
          </a:prstGeom>
        </p:spPr>
        <p:txBody>
          <a:bodyPr>
            <a:normAutofit/>
          </a:bodyPr>
          <a:lstStyle>
            <a:lvl1pPr>
              <a:defRPr sz="3600" cap="all" baseline="0"/>
            </a:lvl1pPr>
          </a:lstStyle>
          <a:p>
            <a:pPr algn="ctr"/>
            <a:r>
              <a:rPr lang="en-US" dirty="0">
                <a:solidFill>
                  <a:srgbClr val="4D5BE2"/>
                </a:solidFill>
              </a:rPr>
              <a:t>ADD TITLE HERE</a:t>
            </a:r>
          </a:p>
        </p:txBody>
      </p:sp>
      <p:sp>
        <p:nvSpPr>
          <p:cNvPr id="7" name="Text Placeholder 6">
            <a:extLst>
              <a:ext uri="{FF2B5EF4-FFF2-40B4-BE49-F238E27FC236}">
                <a16:creationId xmlns:a16="http://schemas.microsoft.com/office/drawing/2014/main" id="{C47D4AE5-C0C9-3ADD-96CD-4F646C40ECDE}"/>
              </a:ext>
            </a:extLst>
          </p:cNvPr>
          <p:cNvSpPr>
            <a:spLocks noGrp="1"/>
          </p:cNvSpPr>
          <p:nvPr>
            <p:ph type="body" sz="quarter" idx="10" hasCustomPrompt="1"/>
          </p:nvPr>
        </p:nvSpPr>
        <p:spPr>
          <a:xfrm>
            <a:off x="869315" y="1181873"/>
            <a:ext cx="2787650" cy="1154112"/>
          </a:xfrm>
          <a:solidFill>
            <a:schemeClr val="accent1"/>
          </a:solidFill>
        </p:spPr>
        <p:txBody>
          <a:bodyPr lIns="320040" tIns="457200">
            <a:noAutofit/>
          </a:bodyPr>
          <a:lstStyle>
            <a:lvl1pPr marL="0" indent="0">
              <a:lnSpc>
                <a:spcPct val="90000"/>
              </a:lnSpc>
              <a:buNone/>
              <a:defRPr sz="1200" b="0">
                <a:solidFill>
                  <a:schemeClr val="accent1">
                    <a:lumMod val="25000"/>
                  </a:schemeClr>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Add text here</a:t>
            </a:r>
          </a:p>
        </p:txBody>
      </p:sp>
      <p:sp>
        <p:nvSpPr>
          <p:cNvPr id="11" name="Text Placeholder 10">
            <a:extLst>
              <a:ext uri="{FF2B5EF4-FFF2-40B4-BE49-F238E27FC236}">
                <a16:creationId xmlns:a16="http://schemas.microsoft.com/office/drawing/2014/main" id="{9C840F69-82D1-BA5D-BCDE-065BCBD763CC}"/>
              </a:ext>
            </a:extLst>
          </p:cNvPr>
          <p:cNvSpPr>
            <a:spLocks noGrp="1"/>
          </p:cNvSpPr>
          <p:nvPr>
            <p:ph type="body" sz="quarter" idx="13" hasCustomPrompt="1"/>
          </p:nvPr>
        </p:nvSpPr>
        <p:spPr>
          <a:xfrm>
            <a:off x="1076960" y="1347291"/>
            <a:ext cx="2265363" cy="304800"/>
          </a:xfrm>
        </p:spPr>
        <p:txBody>
          <a:bodyPr>
            <a:noAutofit/>
          </a:bodyPr>
          <a:lstStyle>
            <a:lvl1pPr marL="0" indent="0">
              <a:buNone/>
              <a:defRPr sz="1400" b="1">
                <a:solidFill>
                  <a:schemeClr val="accent1">
                    <a:lumMod val="25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8" name="Text Placeholder 6">
            <a:extLst>
              <a:ext uri="{FF2B5EF4-FFF2-40B4-BE49-F238E27FC236}">
                <a16:creationId xmlns:a16="http://schemas.microsoft.com/office/drawing/2014/main" id="{2E6E650B-9763-2E1B-83A3-D40D92876A32}"/>
              </a:ext>
            </a:extLst>
          </p:cNvPr>
          <p:cNvSpPr>
            <a:spLocks noGrp="1"/>
          </p:cNvSpPr>
          <p:nvPr>
            <p:ph type="body" sz="quarter" idx="11" hasCustomPrompt="1"/>
          </p:nvPr>
        </p:nvSpPr>
        <p:spPr>
          <a:xfrm>
            <a:off x="3737610" y="1181873"/>
            <a:ext cx="4532630" cy="1154112"/>
          </a:xfrm>
          <a:solidFill>
            <a:schemeClr val="accent1"/>
          </a:solidFill>
        </p:spPr>
        <p:txBody>
          <a:bodyPr lIns="274320" tIns="457200" rIns="457200">
            <a:noAutofit/>
          </a:bodyPr>
          <a:lstStyle>
            <a:lvl1pPr marL="0" indent="0">
              <a:lnSpc>
                <a:spcPct val="90000"/>
              </a:lnSpc>
              <a:buNone/>
              <a:defRPr sz="1200" b="0">
                <a:solidFill>
                  <a:schemeClr val="accent1">
                    <a:lumMod val="25000"/>
                  </a:schemeClr>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Add text here</a:t>
            </a:r>
          </a:p>
        </p:txBody>
      </p:sp>
      <p:sp>
        <p:nvSpPr>
          <p:cNvPr id="12" name="Text Placeholder 10">
            <a:extLst>
              <a:ext uri="{FF2B5EF4-FFF2-40B4-BE49-F238E27FC236}">
                <a16:creationId xmlns:a16="http://schemas.microsoft.com/office/drawing/2014/main" id="{F0365650-4538-97BE-682C-4FEE50D5B36D}"/>
              </a:ext>
            </a:extLst>
          </p:cNvPr>
          <p:cNvSpPr>
            <a:spLocks noGrp="1"/>
          </p:cNvSpPr>
          <p:nvPr>
            <p:ph type="body" sz="quarter" idx="14" hasCustomPrompt="1"/>
          </p:nvPr>
        </p:nvSpPr>
        <p:spPr>
          <a:xfrm>
            <a:off x="3915410" y="1347291"/>
            <a:ext cx="2265363" cy="304800"/>
          </a:xfrm>
        </p:spPr>
        <p:txBody>
          <a:bodyPr>
            <a:noAutofit/>
          </a:bodyPr>
          <a:lstStyle>
            <a:lvl1pPr marL="0" indent="0">
              <a:buNone/>
              <a:defRPr sz="1400" b="1" spc="40" baseline="0">
                <a:solidFill>
                  <a:schemeClr val="accent1">
                    <a:lumMod val="25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9" name="Text Placeholder 6">
            <a:extLst>
              <a:ext uri="{FF2B5EF4-FFF2-40B4-BE49-F238E27FC236}">
                <a16:creationId xmlns:a16="http://schemas.microsoft.com/office/drawing/2014/main" id="{E605A104-600A-E6C4-A7F3-4C6E6E8B6230}"/>
              </a:ext>
            </a:extLst>
          </p:cNvPr>
          <p:cNvSpPr>
            <a:spLocks noGrp="1"/>
          </p:cNvSpPr>
          <p:nvPr>
            <p:ph type="body" sz="quarter" idx="12" hasCustomPrompt="1"/>
          </p:nvPr>
        </p:nvSpPr>
        <p:spPr>
          <a:xfrm>
            <a:off x="8350250" y="1181873"/>
            <a:ext cx="3084388" cy="1154112"/>
          </a:xfrm>
          <a:solidFill>
            <a:schemeClr val="accent1"/>
          </a:solidFill>
        </p:spPr>
        <p:txBody>
          <a:bodyPr lIns="274320" tIns="457200">
            <a:noAutofit/>
          </a:bodyPr>
          <a:lstStyle>
            <a:lvl1pPr marL="0" indent="0">
              <a:lnSpc>
                <a:spcPct val="90000"/>
              </a:lnSpc>
              <a:buNone/>
              <a:defRPr sz="1200" b="0">
                <a:solidFill>
                  <a:schemeClr val="accent1">
                    <a:lumMod val="25000"/>
                  </a:schemeClr>
                </a:solidFill>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Add text here</a:t>
            </a:r>
          </a:p>
        </p:txBody>
      </p:sp>
      <p:sp>
        <p:nvSpPr>
          <p:cNvPr id="13" name="Text Placeholder 10">
            <a:extLst>
              <a:ext uri="{FF2B5EF4-FFF2-40B4-BE49-F238E27FC236}">
                <a16:creationId xmlns:a16="http://schemas.microsoft.com/office/drawing/2014/main" id="{D53846D8-2231-F40F-1840-B4D3ECF5575D}"/>
              </a:ext>
            </a:extLst>
          </p:cNvPr>
          <p:cNvSpPr>
            <a:spLocks noGrp="1"/>
          </p:cNvSpPr>
          <p:nvPr>
            <p:ph type="body" sz="quarter" idx="15" hasCustomPrompt="1"/>
          </p:nvPr>
        </p:nvSpPr>
        <p:spPr>
          <a:xfrm>
            <a:off x="8542020" y="1347291"/>
            <a:ext cx="2265363" cy="304800"/>
          </a:xfrm>
        </p:spPr>
        <p:txBody>
          <a:bodyPr>
            <a:noAutofit/>
          </a:bodyPr>
          <a:lstStyle>
            <a:lvl1pPr marL="0" indent="0">
              <a:buNone/>
              <a:defRPr sz="1400" b="1" spc="40" baseline="0">
                <a:solidFill>
                  <a:schemeClr val="accent1">
                    <a:lumMod val="25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1026161" y="2744409"/>
            <a:ext cx="1554480" cy="839183"/>
          </a:xfrm>
        </p:spPr>
        <p:txBody>
          <a:bodyPr>
            <a:noAutofit/>
          </a:bodyPr>
          <a:lstStyle>
            <a:lvl1pPr marL="0" indent="0">
              <a:lnSpc>
                <a:spcPts val="1500"/>
              </a:lnSpc>
              <a:spcBef>
                <a:spcPts val="0"/>
              </a:spcBef>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3154120" y="2744409"/>
            <a:ext cx="1554480" cy="839183"/>
          </a:xfrm>
        </p:spPr>
        <p:txBody>
          <a:bodyPr>
            <a:noAutofit/>
          </a:bodyPr>
          <a:lstStyle>
            <a:lvl1pPr marL="0" indent="0">
              <a:lnSpc>
                <a:spcPts val="1500"/>
              </a:lnSpc>
              <a:spcBef>
                <a:spcPts val="0"/>
              </a:spcBef>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5282079" y="2744409"/>
            <a:ext cx="1554480" cy="839183"/>
          </a:xfrm>
        </p:spPr>
        <p:txBody>
          <a:bodyPr>
            <a:noAutofit/>
          </a:bodyPr>
          <a:lstStyle>
            <a:lvl1pPr marL="0" indent="0">
              <a:lnSpc>
                <a:spcPts val="1500"/>
              </a:lnSpc>
              <a:spcBef>
                <a:spcPts val="0"/>
              </a:spcBef>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7410038" y="2744409"/>
            <a:ext cx="1554480" cy="839183"/>
          </a:xfrm>
        </p:spPr>
        <p:txBody>
          <a:bodyPr>
            <a:noAutofit/>
          </a:bodyPr>
          <a:lstStyle>
            <a:lvl1pPr marL="0" indent="0">
              <a:lnSpc>
                <a:spcPts val="1500"/>
              </a:lnSpc>
              <a:spcBef>
                <a:spcPts val="0"/>
              </a:spcBef>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9537996" y="2744409"/>
            <a:ext cx="1554480" cy="839183"/>
          </a:xfrm>
        </p:spPr>
        <p:txBody>
          <a:bodyPr>
            <a:noAutofit/>
          </a:bodyPr>
          <a:lstStyle>
            <a:lvl1pPr marL="0" indent="0">
              <a:lnSpc>
                <a:spcPts val="1500"/>
              </a:lnSpc>
              <a:spcBef>
                <a:spcPts val="0"/>
              </a:spcBef>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195581" y="4431347"/>
            <a:ext cx="1186179" cy="678064"/>
          </a:xfrm>
        </p:spPr>
        <p:txBody>
          <a:bodyPr>
            <a:noAutofit/>
          </a:bodyPr>
          <a:lstStyle>
            <a:lvl1pPr marL="0" indent="0" algn="ctr">
              <a:buNone/>
              <a:defRPr sz="5400" b="1">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2338706" y="5667186"/>
            <a:ext cx="1186179" cy="678064"/>
          </a:xfrm>
        </p:spPr>
        <p:txBody>
          <a:bodyPr>
            <a:noAutofit/>
          </a:bodyPr>
          <a:lstStyle>
            <a:lvl1pPr marL="0" indent="0" algn="ctr">
              <a:buNone/>
              <a:defRPr sz="5400" b="1">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4465161" y="5079585"/>
            <a:ext cx="1186179" cy="678064"/>
          </a:xfrm>
        </p:spPr>
        <p:txBody>
          <a:bodyPr>
            <a:noAutofit/>
          </a:bodyPr>
          <a:lstStyle>
            <a:lvl1pPr marL="0" indent="0" algn="ctr">
              <a:buNone/>
              <a:defRPr sz="5400" b="1">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6531906" y="3583592"/>
            <a:ext cx="1186179" cy="678064"/>
          </a:xfrm>
        </p:spPr>
        <p:txBody>
          <a:bodyPr>
            <a:noAutofit/>
          </a:bodyPr>
          <a:lstStyle>
            <a:lvl1pPr marL="0" indent="0" algn="ctr">
              <a:buNone/>
              <a:defRPr sz="5400" b="1">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8706265" y="3837782"/>
            <a:ext cx="1186179" cy="678064"/>
          </a:xfrm>
        </p:spPr>
        <p:txBody>
          <a:bodyPr>
            <a:noAutofit/>
          </a:bodyPr>
          <a:lstStyle>
            <a:lvl1pPr marL="0" indent="0" algn="ctr">
              <a:buNone/>
              <a:defRPr sz="5400" b="1">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6606164" y="4551608"/>
            <a:ext cx="4828474" cy="2306392"/>
          </a:xfrm>
        </p:spPr>
        <p:txBody>
          <a:bodyPr/>
          <a:lstStyle>
            <a:lvl1pPr marL="0" indent="0" algn="ctr">
              <a:buNone/>
              <a:defRPr/>
            </a:lvl1pPr>
          </a:lstStyle>
          <a:p>
            <a:r>
              <a:rPr lang="en-US"/>
              <a:t>Click icon to add picture</a:t>
            </a:r>
            <a:endParaRPr lang="en-US" dirty="0"/>
          </a:p>
        </p:txBody>
      </p:sp>
      <p:grpSp>
        <p:nvGrpSpPr>
          <p:cNvPr id="2" name="Group 1">
            <a:extLst>
              <a:ext uri="{FF2B5EF4-FFF2-40B4-BE49-F238E27FC236}">
                <a16:creationId xmlns:a16="http://schemas.microsoft.com/office/drawing/2014/main" id="{47F4481A-F390-506E-4D63-DCAF6A49957F}"/>
              </a:ext>
              <a:ext uri="{C183D7F6-B498-43B3-948B-1728B52AA6E4}">
                <adec:decorative xmlns:adec="http://schemas.microsoft.com/office/drawing/2017/decorative" val="1"/>
              </a:ext>
            </a:extLst>
          </p:cNvPr>
          <p:cNvGrpSpPr/>
          <p:nvPr userDrawn="1"/>
        </p:nvGrpSpPr>
        <p:grpSpPr>
          <a:xfrm>
            <a:off x="700708" y="2352259"/>
            <a:ext cx="10816491" cy="3363296"/>
            <a:chOff x="700708" y="2352259"/>
            <a:chExt cx="10816491" cy="3363296"/>
          </a:xfrm>
        </p:grpSpPr>
        <p:cxnSp>
          <p:nvCxnSpPr>
            <p:cNvPr id="3" name="Straight Connector 2">
              <a:extLst>
                <a:ext uri="{FF2B5EF4-FFF2-40B4-BE49-F238E27FC236}">
                  <a16:creationId xmlns:a16="http://schemas.microsoft.com/office/drawing/2014/main" id="{7C823AA8-87A2-6001-8638-F343F400A907}"/>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D0F530E-03E0-7D35-0708-C47F20465254}"/>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5A788A8-1C4E-8BDE-6C51-E311BF3124E3}"/>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B1C1373-9DDB-2372-515C-67A4497F18F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60ED27-416C-9721-BEEA-92FC9C6AFE0E}"/>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FF3DAA4-1C0B-AB02-F0B7-AB04EEC80102}"/>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4A6169A7-8DDB-F115-7D7E-F3F5AE9B0DE0}"/>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D69B09-D0BB-952F-77DD-FCCA81D1923E}"/>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322965-77FF-0956-83EE-ADA9AFCC2F19}"/>
                </a:ext>
              </a:extLst>
            </p:cNvPr>
            <p:cNvCxnSpPr>
              <a:cxnSpLocks/>
            </p:cNvCxnSpPr>
            <p:nvPr/>
          </p:nvCxnSpPr>
          <p:spPr>
            <a:xfrm>
              <a:off x="7166344"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D744AE-A2B8-150A-697C-7B187BF232E9}"/>
                </a:ext>
              </a:extLst>
            </p:cNvPr>
            <p:cNvCxnSpPr>
              <a:cxnSpLocks/>
            </p:cNvCxnSpPr>
            <p:nvPr/>
          </p:nvCxnSpPr>
          <p:spPr>
            <a:xfrm>
              <a:off x="9287099"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3F6EBDE-BEBF-BD05-1C3E-6D9CC3A8AA09}"/>
                </a:ext>
              </a:extLst>
            </p:cNvPr>
            <p:cNvSpPr/>
            <p:nvPr/>
          </p:nvSpPr>
          <p:spPr>
            <a:xfrm>
              <a:off x="704140" y="4297941"/>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35038F8-201A-2CE5-4F96-F5D0E07662F3}"/>
                </a:ext>
              </a:extLst>
            </p:cNvPr>
            <p:cNvSpPr/>
            <p:nvPr/>
          </p:nvSpPr>
          <p:spPr>
            <a:xfrm>
              <a:off x="2817657"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152144A-0227-81C8-5EB0-4217CF1CEEE7}"/>
                </a:ext>
              </a:extLst>
            </p:cNvPr>
            <p:cNvSpPr/>
            <p:nvPr/>
          </p:nvSpPr>
          <p:spPr>
            <a:xfrm>
              <a:off x="7066553"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30680FA-8F0F-C8F7-B721-95071536CA7B}"/>
                </a:ext>
              </a:extLst>
            </p:cNvPr>
            <p:cNvSpPr/>
            <p:nvPr/>
          </p:nvSpPr>
          <p:spPr>
            <a:xfrm>
              <a:off x="919487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0A1FBC1-3297-E024-39A0-EAA69D56BF0E}"/>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2BE65DC2-ECCC-4D86-835A-D8496935F50C}"/>
                </a:ext>
              </a:extLst>
            </p:cNvPr>
            <p:cNvCxnSpPr>
              <a:cxnSpLocks/>
              <a:stCxn id="35"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877BD28-BE76-FA51-3EE0-19344A0C1BDE}"/>
                </a:ext>
              </a:extLst>
            </p:cNvPr>
            <p:cNvSpPr/>
            <p:nvPr/>
          </p:nvSpPr>
          <p:spPr>
            <a:xfrm>
              <a:off x="4944605"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80486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4000495" y="1081599"/>
            <a:ext cx="6810682" cy="717279"/>
          </a:xfrm>
          <a:prstGeom prst="rect">
            <a:avLst/>
          </a:prstGeom>
        </p:spPr>
        <p:txBody>
          <a:bodyPr>
            <a:normAutofit/>
          </a:bodyPr>
          <a:lstStyle>
            <a:lvl1pPr>
              <a:defRPr sz="3600" cap="all" baseline="0"/>
            </a:lvl1pPr>
          </a:lstStyle>
          <a:p>
            <a:pPr algn="ctr"/>
            <a:r>
              <a:rPr lang="en-US" dirty="0">
                <a:solidFill>
                  <a:srgbClr val="4D5BE2"/>
                </a:solidFill>
              </a:rPr>
              <a:t>ADD TITLE HERE</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866264" y="311726"/>
            <a:ext cx="3501736" cy="2303391"/>
          </a:xfrm>
        </p:spPr>
        <p:txBody>
          <a:bodyPr/>
          <a:lstStyle>
            <a:lvl1pPr marL="0" indent="0" algn="ctr">
              <a:buNone/>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1026161" y="2765191"/>
            <a:ext cx="152400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3163570" y="2765191"/>
            <a:ext cx="177419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5282565" y="2765191"/>
            <a:ext cx="162739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7408840" y="2765191"/>
            <a:ext cx="1558585"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9537996" y="2765191"/>
            <a:ext cx="1558584"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4" name="Text Placeholder 10">
            <a:extLst>
              <a:ext uri="{FF2B5EF4-FFF2-40B4-BE49-F238E27FC236}">
                <a16:creationId xmlns:a16="http://schemas.microsoft.com/office/drawing/2014/main" id="{6DBD545B-C7EA-7554-01A9-B9A7ADEEADA1}"/>
              </a:ext>
            </a:extLst>
          </p:cNvPr>
          <p:cNvSpPr>
            <a:spLocks noGrp="1"/>
          </p:cNvSpPr>
          <p:nvPr>
            <p:ph type="body" sz="quarter" idx="13" hasCustomPrompt="1"/>
          </p:nvPr>
        </p:nvSpPr>
        <p:spPr>
          <a:xfrm>
            <a:off x="308843" y="4516277"/>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205972" y="4732686"/>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5" name="Text Placeholder 10">
            <a:extLst>
              <a:ext uri="{FF2B5EF4-FFF2-40B4-BE49-F238E27FC236}">
                <a16:creationId xmlns:a16="http://schemas.microsoft.com/office/drawing/2014/main" id="{AFC63024-9505-E263-E747-4350C4DF2C67}"/>
              </a:ext>
            </a:extLst>
          </p:cNvPr>
          <p:cNvSpPr>
            <a:spLocks noGrp="1"/>
          </p:cNvSpPr>
          <p:nvPr>
            <p:ph type="body" sz="quarter" idx="27" hasCustomPrompt="1"/>
          </p:nvPr>
        </p:nvSpPr>
        <p:spPr>
          <a:xfrm>
            <a:off x="2432050" y="5738941"/>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2328315" y="5968525"/>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10" name="Text Placeholder 10">
            <a:extLst>
              <a:ext uri="{FF2B5EF4-FFF2-40B4-BE49-F238E27FC236}">
                <a16:creationId xmlns:a16="http://schemas.microsoft.com/office/drawing/2014/main" id="{21022AC1-BD17-72D5-2B44-1179380BAA5A}"/>
              </a:ext>
            </a:extLst>
          </p:cNvPr>
          <p:cNvSpPr>
            <a:spLocks noGrp="1"/>
          </p:cNvSpPr>
          <p:nvPr>
            <p:ph type="body" sz="quarter" idx="28" hasCustomPrompt="1"/>
          </p:nvPr>
        </p:nvSpPr>
        <p:spPr>
          <a:xfrm>
            <a:off x="4568063" y="5136272"/>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4454770" y="5370533"/>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1" name="Text Placeholder 10">
            <a:extLst>
              <a:ext uri="{FF2B5EF4-FFF2-40B4-BE49-F238E27FC236}">
                <a16:creationId xmlns:a16="http://schemas.microsoft.com/office/drawing/2014/main" id="{DCC3C0D0-FD25-227E-0C25-4B5D96A89CC9}"/>
              </a:ext>
            </a:extLst>
          </p:cNvPr>
          <p:cNvSpPr>
            <a:spLocks noGrp="1"/>
          </p:cNvSpPr>
          <p:nvPr>
            <p:ph type="body" sz="quarter" idx="29" hasCustomPrompt="1"/>
          </p:nvPr>
        </p:nvSpPr>
        <p:spPr>
          <a:xfrm>
            <a:off x="6699246" y="3667681"/>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6594252" y="3874540"/>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22" name="Text Placeholder 10">
            <a:extLst>
              <a:ext uri="{FF2B5EF4-FFF2-40B4-BE49-F238E27FC236}">
                <a16:creationId xmlns:a16="http://schemas.microsoft.com/office/drawing/2014/main" id="{240B963E-6D68-753B-684E-FA76297683A7}"/>
              </a:ext>
            </a:extLst>
          </p:cNvPr>
          <p:cNvSpPr>
            <a:spLocks noGrp="1"/>
          </p:cNvSpPr>
          <p:nvPr>
            <p:ph type="body" sz="quarter" idx="30" hasCustomPrompt="1"/>
          </p:nvPr>
        </p:nvSpPr>
        <p:spPr>
          <a:xfrm>
            <a:off x="8815528" y="3903209"/>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8716656" y="4128730"/>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grpSp>
        <p:nvGrpSpPr>
          <p:cNvPr id="2" name="Group 1">
            <a:extLst>
              <a:ext uri="{FF2B5EF4-FFF2-40B4-BE49-F238E27FC236}">
                <a16:creationId xmlns:a16="http://schemas.microsoft.com/office/drawing/2014/main" id="{E0E95E94-C91A-7D90-489F-979154A50D45}"/>
              </a:ext>
              <a:ext uri="{C183D7F6-B498-43B3-948B-1728B52AA6E4}">
                <adec:decorative xmlns:adec="http://schemas.microsoft.com/office/drawing/2017/decorative" val="1"/>
              </a:ext>
            </a:extLst>
          </p:cNvPr>
          <p:cNvGrpSpPr/>
          <p:nvPr userDrawn="1"/>
        </p:nvGrpSpPr>
        <p:grpSpPr>
          <a:xfrm>
            <a:off x="699338" y="2352259"/>
            <a:ext cx="10817861" cy="3363296"/>
            <a:chOff x="699338" y="2352259"/>
            <a:chExt cx="10817861" cy="3363296"/>
          </a:xfrm>
        </p:grpSpPr>
        <p:cxnSp>
          <p:nvCxnSpPr>
            <p:cNvPr id="3" name="Straight Connector 2">
              <a:extLst>
                <a:ext uri="{FF2B5EF4-FFF2-40B4-BE49-F238E27FC236}">
                  <a16:creationId xmlns:a16="http://schemas.microsoft.com/office/drawing/2014/main" id="{82321084-3662-3AC2-9063-B4C96C8D03F8}"/>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2F364F9-1001-8A8A-E378-A32BD15C0BAC}"/>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99546CB-73CE-F525-D8C0-4AFD24A0ECEE}"/>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8385D98-23B5-1951-FCF2-575B6CB9D3C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27EC48D-6773-0157-AB1D-A36DCBF2342B}"/>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7197B2A-F814-0F94-65C6-2C666E7C4B11}"/>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72EF2C-8D4F-426F-E532-9848DA562D07}"/>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9E6B9-3986-3441-3239-03C8BAF4008C}"/>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AD6852-33FA-D4BC-95FC-3FCFE5A29AA0}"/>
                </a:ext>
              </a:extLst>
            </p:cNvPr>
            <p:cNvCxnSpPr>
              <a:cxnSpLocks/>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4FEB6-AF59-E0CC-6CBF-5C0AE5E9F0B4}"/>
                </a:ext>
              </a:extLst>
            </p:cNvPr>
            <p:cNvCxnSpPr>
              <a:cxnSpLocks/>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925AA1D-824F-C6F6-AF28-AD78390DEFB3}"/>
                </a:ext>
              </a:extLst>
            </p:cNvPr>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5D82967-DC99-C9B0-B596-A62B757AEA9E}"/>
                </a:ext>
              </a:extLst>
            </p:cNvPr>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257490DB-B4E0-9638-A70F-84BAD77D5B85}"/>
                </a:ext>
              </a:extLst>
            </p:cNvPr>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E9F2D72-DBC0-63CB-0C92-4A97C46C9046}"/>
                </a:ext>
              </a:extLst>
            </p:cNvPr>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99004F8-D92D-5313-C37E-C81E7AECAB76}"/>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F32A87DF-D655-E886-D5EF-E5690A0C7C08}"/>
                </a:ext>
              </a:extLst>
            </p:cNvPr>
            <p:cNvCxnSpPr>
              <a:cxnSpLocks/>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3DFD143-EAF1-3327-1DEE-57CE1ECCBFBC}"/>
                </a:ext>
              </a:extLst>
            </p:cNvPr>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693502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791022" y="416577"/>
            <a:ext cx="10643616" cy="717279"/>
          </a:xfrm>
          <a:prstGeom prst="rect">
            <a:avLst/>
          </a:prstGeom>
        </p:spPr>
        <p:txBody>
          <a:bodyPr>
            <a:normAutofit/>
          </a:bodyPr>
          <a:lstStyle>
            <a:lvl1pPr>
              <a:defRPr sz="3600" cap="all" baseline="0"/>
            </a:lvl1pPr>
          </a:lstStyle>
          <a:p>
            <a:pPr algn="ctr"/>
            <a:r>
              <a:rPr lang="en-US" dirty="0">
                <a:solidFill>
                  <a:srgbClr val="4D5BE2"/>
                </a:solidFill>
              </a:rPr>
              <a:t>ADD TITLE HERE</a:t>
            </a:r>
          </a:p>
        </p:txBody>
      </p:sp>
      <p:sp>
        <p:nvSpPr>
          <p:cNvPr id="22" name="SmartArt Placeholder 21">
            <a:extLst>
              <a:ext uri="{FF2B5EF4-FFF2-40B4-BE49-F238E27FC236}">
                <a16:creationId xmlns:a16="http://schemas.microsoft.com/office/drawing/2014/main" id="{CE9173F4-65C7-2EC9-A5E4-827E9483F1E5}"/>
              </a:ext>
            </a:extLst>
          </p:cNvPr>
          <p:cNvSpPr>
            <a:spLocks noGrp="1"/>
          </p:cNvSpPr>
          <p:nvPr>
            <p:ph type="dgm" sz="quarter" idx="29"/>
          </p:nvPr>
        </p:nvSpPr>
        <p:spPr>
          <a:xfrm>
            <a:off x="800100" y="1235075"/>
            <a:ext cx="10644188" cy="4975225"/>
          </a:xfrm>
        </p:spPr>
        <p:txBody>
          <a:bodyPr/>
          <a:lstStyle>
            <a:lvl1pPr marL="0" indent="0" algn="ctr">
              <a:buNone/>
              <a:defRPr/>
            </a:lvl1pPr>
          </a:lstStyle>
          <a:p>
            <a:r>
              <a:rPr lang="en-US"/>
              <a:t>Click icon to add SmartArt graphic</a:t>
            </a:r>
            <a:endParaRPr lang="en-US" dirty="0"/>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785884" y="4573721"/>
            <a:ext cx="2927538" cy="2284280"/>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568051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t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791022" y="416577"/>
            <a:ext cx="10643616" cy="717279"/>
          </a:xfrm>
          <a:prstGeom prst="rect">
            <a:avLst/>
          </a:prstGeom>
        </p:spPr>
        <p:txBody>
          <a:bodyPr>
            <a:normAutofit/>
          </a:bodyPr>
          <a:lstStyle>
            <a:lvl1pPr>
              <a:defRPr sz="3600" cap="all" baseline="0"/>
            </a:lvl1pPr>
          </a:lstStyle>
          <a:p>
            <a:pPr algn="ctr"/>
            <a:r>
              <a:rPr lang="en-US" dirty="0">
                <a:solidFill>
                  <a:srgbClr val="4D5BE2"/>
                </a:solidFill>
              </a:rPr>
              <a:t>ADD TITLE HERE</a:t>
            </a:r>
          </a:p>
        </p:txBody>
      </p:sp>
      <p:sp>
        <p:nvSpPr>
          <p:cNvPr id="22" name="SmartArt Placeholder 21">
            <a:extLst>
              <a:ext uri="{FF2B5EF4-FFF2-40B4-BE49-F238E27FC236}">
                <a16:creationId xmlns:a16="http://schemas.microsoft.com/office/drawing/2014/main" id="{CE9173F4-65C7-2EC9-A5E4-827E9483F1E5}"/>
              </a:ext>
            </a:extLst>
          </p:cNvPr>
          <p:cNvSpPr>
            <a:spLocks noGrp="1"/>
          </p:cNvSpPr>
          <p:nvPr>
            <p:ph type="dgm" sz="quarter" idx="29"/>
          </p:nvPr>
        </p:nvSpPr>
        <p:spPr>
          <a:xfrm>
            <a:off x="785884" y="1818409"/>
            <a:ext cx="10620232" cy="4530436"/>
          </a:xfrm>
        </p:spPr>
        <p:txBody>
          <a:bodyPr/>
          <a:lstStyle>
            <a:lvl1pPr marL="0" indent="0" algn="ctr">
              <a:buNone/>
              <a:defRPr/>
            </a:lvl1pPr>
          </a:lstStyle>
          <a:p>
            <a:r>
              <a:rPr lang="en-US"/>
              <a:t>Click icon to add SmartArt graphic</a:t>
            </a:r>
            <a:endParaRPr lang="en-US" dirty="0"/>
          </a:p>
        </p:txBody>
      </p:sp>
      <p:sp>
        <p:nvSpPr>
          <p:cNvPr id="5" name="Picture Placeholder 4">
            <a:extLst>
              <a:ext uri="{FF2B5EF4-FFF2-40B4-BE49-F238E27FC236}">
                <a16:creationId xmlns:a16="http://schemas.microsoft.com/office/drawing/2014/main" id="{CC21CF4B-0175-F178-DDAD-E4153A66F75F}"/>
              </a:ext>
            </a:extLst>
          </p:cNvPr>
          <p:cNvSpPr>
            <a:spLocks noGrp="1"/>
          </p:cNvSpPr>
          <p:nvPr>
            <p:ph type="pic" sz="quarter" idx="30"/>
          </p:nvPr>
        </p:nvSpPr>
        <p:spPr>
          <a:xfrm>
            <a:off x="2046767" y="3141743"/>
            <a:ext cx="429768" cy="429768"/>
          </a:xfrm>
        </p:spPr>
        <p:txBody>
          <a:bodyPr lIns="0" tIns="0" rIns="0" bIns="0">
            <a:normAutofit/>
          </a:bodyPr>
          <a:lstStyle>
            <a:lvl1pPr marL="0" indent="0" algn="ctr">
              <a:buNone/>
              <a:defRPr sz="800"/>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469A370C-8C84-0411-0B1D-F7CFCEA96DE2}"/>
              </a:ext>
            </a:extLst>
          </p:cNvPr>
          <p:cNvSpPr>
            <a:spLocks noGrp="1"/>
          </p:cNvSpPr>
          <p:nvPr>
            <p:ph type="pic" sz="quarter" idx="31"/>
          </p:nvPr>
        </p:nvSpPr>
        <p:spPr>
          <a:xfrm>
            <a:off x="5881116" y="3141743"/>
            <a:ext cx="429768" cy="429768"/>
          </a:xfrm>
        </p:spPr>
        <p:txBody>
          <a:bodyPr lIns="0" tIns="0" rIns="0" bIns="0">
            <a:normAutofit/>
          </a:bodyPr>
          <a:lstStyle>
            <a:lvl1pPr marL="0" indent="0" algn="ctr">
              <a:buNone/>
              <a:defRPr sz="800"/>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DF3CEC12-A675-5B79-6276-32AE902BDCDA}"/>
              </a:ext>
            </a:extLst>
          </p:cNvPr>
          <p:cNvSpPr>
            <a:spLocks noGrp="1"/>
          </p:cNvSpPr>
          <p:nvPr>
            <p:ph type="pic" sz="quarter" idx="32"/>
          </p:nvPr>
        </p:nvSpPr>
        <p:spPr>
          <a:xfrm>
            <a:off x="9715465" y="3141743"/>
            <a:ext cx="429768" cy="429768"/>
          </a:xfrm>
        </p:spPr>
        <p:txBody>
          <a:bodyPr lIns="0" tIns="0" rIns="0" bIns="0">
            <a:normAutofit/>
          </a:bodyPr>
          <a:lstStyle>
            <a:lvl1pPr marL="0" indent="0" algn="ctr">
              <a:buNone/>
              <a:defRPr sz="800"/>
            </a:lvl1pPr>
          </a:lstStyle>
          <a:p>
            <a:r>
              <a:rPr lang="en-US"/>
              <a:t>Click icon to add picture</a:t>
            </a:r>
            <a:endParaRPr lang="en-US" dirty="0"/>
          </a:p>
        </p:txBody>
      </p:sp>
      <p:grpSp>
        <p:nvGrpSpPr>
          <p:cNvPr id="2" name="Group 1">
            <a:extLst>
              <a:ext uri="{FF2B5EF4-FFF2-40B4-BE49-F238E27FC236}">
                <a16:creationId xmlns:a16="http://schemas.microsoft.com/office/drawing/2014/main" id="{CB7A0051-C60B-9702-8D0B-55AD9470DB55}"/>
              </a:ext>
            </a:extLst>
          </p:cNvPr>
          <p:cNvGrpSpPr/>
          <p:nvPr userDrawn="1"/>
        </p:nvGrpSpPr>
        <p:grpSpPr>
          <a:xfrm>
            <a:off x="396950" y="4022070"/>
            <a:ext cx="2492996" cy="2679178"/>
            <a:chOff x="396950" y="3454904"/>
            <a:chExt cx="2492996" cy="2679178"/>
          </a:xfrm>
        </p:grpSpPr>
        <p:sp>
          <p:nvSpPr>
            <p:cNvPr id="3" name="Rounded Rectangle 24">
              <a:extLst>
                <a:ext uri="{FF2B5EF4-FFF2-40B4-BE49-F238E27FC236}">
                  <a16:creationId xmlns:a16="http://schemas.microsoft.com/office/drawing/2014/main" id="{80B74359-1E30-E650-34A9-AC1C13F1EBD4}"/>
                </a:ext>
                <a:ext uri="{C183D7F6-B498-43B3-948B-1728B52AA6E4}">
                  <adec:decorative xmlns:adec="http://schemas.microsoft.com/office/drawing/2017/decorative" val="1"/>
                </a:ext>
              </a:extLst>
            </p:cNvPr>
            <p:cNvSpPr/>
            <p:nvPr/>
          </p:nvSpPr>
          <p:spPr>
            <a:xfrm>
              <a:off x="492882" y="3653687"/>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EF44D11-0A54-B4F4-331E-6B96D8A43623}"/>
                </a:ext>
                <a:ext uri="{C183D7F6-B498-43B3-948B-1728B52AA6E4}">
                  <adec:decorative xmlns:adec="http://schemas.microsoft.com/office/drawing/2017/decorative" val="1"/>
                </a:ext>
              </a:extLst>
            </p:cNvPr>
            <p:cNvSpPr/>
            <p:nvPr/>
          </p:nvSpPr>
          <p:spPr>
            <a:xfrm>
              <a:off x="2691163" y="593529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BDB7A0A-6198-DB01-83AB-531F46341C15}"/>
                </a:ext>
                <a:ext uri="{C183D7F6-B498-43B3-948B-1728B52AA6E4}">
                  <adec:decorative xmlns:adec="http://schemas.microsoft.com/office/drawing/2017/decorative" val="1"/>
                </a:ext>
              </a:extLst>
            </p:cNvPr>
            <p:cNvSpPr/>
            <p:nvPr/>
          </p:nvSpPr>
          <p:spPr>
            <a:xfrm>
              <a:off x="396950" y="345490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E34D87E-7828-3BED-4543-3B4C0CA46B21}"/>
              </a:ext>
            </a:extLst>
          </p:cNvPr>
          <p:cNvGrpSpPr/>
          <p:nvPr userDrawn="1"/>
        </p:nvGrpSpPr>
        <p:grpSpPr>
          <a:xfrm>
            <a:off x="4231036" y="4022070"/>
            <a:ext cx="2523286" cy="2679178"/>
            <a:chOff x="4231036" y="3454904"/>
            <a:chExt cx="2523286" cy="2679178"/>
          </a:xfrm>
        </p:grpSpPr>
        <p:sp>
          <p:nvSpPr>
            <p:cNvPr id="11" name="Rounded Rectangle 24">
              <a:extLst>
                <a:ext uri="{FF2B5EF4-FFF2-40B4-BE49-F238E27FC236}">
                  <a16:creationId xmlns:a16="http://schemas.microsoft.com/office/drawing/2014/main" id="{4BC203BC-2D31-485A-F534-45D83FB3C0BC}"/>
                </a:ext>
                <a:ext uri="{C183D7F6-B498-43B3-948B-1728B52AA6E4}">
                  <adec:decorative xmlns:adec="http://schemas.microsoft.com/office/drawing/2017/decorative" val="1"/>
                </a:ext>
              </a:extLst>
            </p:cNvPr>
            <p:cNvSpPr/>
            <p:nvPr/>
          </p:nvSpPr>
          <p:spPr>
            <a:xfrm>
              <a:off x="4336514" y="3656619"/>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4EB6EC0-B466-7E25-560F-DB65221CD998}"/>
                </a:ext>
                <a:ext uri="{C183D7F6-B498-43B3-948B-1728B52AA6E4}">
                  <adec:decorative xmlns:adec="http://schemas.microsoft.com/office/drawing/2017/decorative" val="1"/>
                </a:ext>
              </a:extLst>
            </p:cNvPr>
            <p:cNvSpPr/>
            <p:nvPr/>
          </p:nvSpPr>
          <p:spPr>
            <a:xfrm>
              <a:off x="6555539" y="593529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445C946-5C12-71D9-0A10-E4324C04CD9D}"/>
                </a:ext>
                <a:ext uri="{C183D7F6-B498-43B3-948B-1728B52AA6E4}">
                  <adec:decorative xmlns:adec="http://schemas.microsoft.com/office/drawing/2017/decorative" val="1"/>
                </a:ext>
              </a:extLst>
            </p:cNvPr>
            <p:cNvSpPr/>
            <p:nvPr/>
          </p:nvSpPr>
          <p:spPr>
            <a:xfrm>
              <a:off x="4231036" y="345490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365B5F83-31C9-7197-4027-2354C85DE9ED}"/>
              </a:ext>
            </a:extLst>
          </p:cNvPr>
          <p:cNvGrpSpPr/>
          <p:nvPr userDrawn="1"/>
        </p:nvGrpSpPr>
        <p:grpSpPr>
          <a:xfrm>
            <a:off x="8098797" y="4022937"/>
            <a:ext cx="2519900" cy="2678311"/>
            <a:chOff x="8098797" y="3455771"/>
            <a:chExt cx="2519900" cy="2678311"/>
          </a:xfrm>
        </p:grpSpPr>
        <p:sp>
          <p:nvSpPr>
            <p:cNvPr id="15" name="Rounded Rectangle 24">
              <a:extLst>
                <a:ext uri="{FF2B5EF4-FFF2-40B4-BE49-F238E27FC236}">
                  <a16:creationId xmlns:a16="http://schemas.microsoft.com/office/drawing/2014/main" id="{BD003E26-3B0A-9530-FA03-1DE8541DC78F}"/>
                </a:ext>
                <a:ext uri="{C183D7F6-B498-43B3-948B-1728B52AA6E4}">
                  <adec:decorative xmlns:adec="http://schemas.microsoft.com/office/drawing/2017/decorative" val="1"/>
                </a:ext>
              </a:extLst>
            </p:cNvPr>
            <p:cNvSpPr/>
            <p:nvPr/>
          </p:nvSpPr>
          <p:spPr>
            <a:xfrm>
              <a:off x="8198189" y="3658300"/>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D9E3472-2688-408D-F31B-9BE1005DB7EE}"/>
                </a:ext>
                <a:ext uri="{C183D7F6-B498-43B3-948B-1728B52AA6E4}">
                  <adec:decorative xmlns:adec="http://schemas.microsoft.com/office/drawing/2017/decorative" val="1"/>
                </a:ext>
              </a:extLst>
            </p:cNvPr>
            <p:cNvSpPr/>
            <p:nvPr/>
          </p:nvSpPr>
          <p:spPr>
            <a:xfrm>
              <a:off x="10419914" y="593529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C81E04E-B059-42D8-1D0C-C79A34BFD0F7}"/>
                </a:ext>
                <a:ext uri="{C183D7F6-B498-43B3-948B-1728B52AA6E4}">
                  <adec:decorative xmlns:adec="http://schemas.microsoft.com/office/drawing/2017/decorative" val="1"/>
                </a:ext>
              </a:extLst>
            </p:cNvPr>
            <p:cNvSpPr/>
            <p:nvPr/>
          </p:nvSpPr>
          <p:spPr>
            <a:xfrm>
              <a:off x="8098797" y="3455771"/>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E75CF47-105F-945E-7D7E-CE093E52E846}"/>
              </a:ext>
            </a:extLst>
          </p:cNvPr>
          <p:cNvGrpSpPr/>
          <p:nvPr userDrawn="1"/>
        </p:nvGrpSpPr>
        <p:grpSpPr>
          <a:xfrm>
            <a:off x="1606262" y="1468735"/>
            <a:ext cx="2486777" cy="2679180"/>
            <a:chOff x="1606262" y="1468735"/>
            <a:chExt cx="2486777" cy="2679180"/>
          </a:xfrm>
        </p:grpSpPr>
        <p:sp>
          <p:nvSpPr>
            <p:cNvPr id="19" name="Rounded Rectangle 24">
              <a:extLst>
                <a:ext uri="{FF2B5EF4-FFF2-40B4-BE49-F238E27FC236}">
                  <a16:creationId xmlns:a16="http://schemas.microsoft.com/office/drawing/2014/main" id="{CC24ACFD-D793-5188-B42E-1E897F8C7D83}"/>
                </a:ext>
                <a:ext uri="{C183D7F6-B498-43B3-948B-1728B52AA6E4}">
                  <adec:decorative xmlns:adec="http://schemas.microsoft.com/office/drawing/2017/decorative" val="1"/>
                </a:ext>
              </a:extLst>
            </p:cNvPr>
            <p:cNvSpPr/>
            <p:nvPr/>
          </p:nvSpPr>
          <p:spPr>
            <a:xfrm rot="10800000">
              <a:off x="1764510" y="1561711"/>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A7AAC8D-C780-DD07-FB08-3D84CF0150DD}"/>
                </a:ext>
                <a:ext uri="{C183D7F6-B498-43B3-948B-1728B52AA6E4}">
                  <adec:decorative xmlns:adec="http://schemas.microsoft.com/office/drawing/2017/decorative" val="1"/>
                </a:ext>
              </a:extLst>
            </p:cNvPr>
            <p:cNvSpPr/>
            <p:nvPr/>
          </p:nvSpPr>
          <p:spPr>
            <a:xfrm>
              <a:off x="1606262" y="146873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755834E-B5C7-896C-41B3-C9AA1CF225E6}"/>
                </a:ext>
                <a:ext uri="{C183D7F6-B498-43B3-948B-1728B52AA6E4}">
                  <adec:decorative xmlns:adec="http://schemas.microsoft.com/office/drawing/2017/decorative" val="1"/>
                </a:ext>
              </a:extLst>
            </p:cNvPr>
            <p:cNvSpPr/>
            <p:nvPr/>
          </p:nvSpPr>
          <p:spPr>
            <a:xfrm>
              <a:off x="3894256" y="394913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AF3D40A7-96C6-7325-D74E-0BAAF95B0348}"/>
              </a:ext>
            </a:extLst>
          </p:cNvPr>
          <p:cNvGrpSpPr/>
          <p:nvPr userDrawn="1"/>
        </p:nvGrpSpPr>
        <p:grpSpPr>
          <a:xfrm>
            <a:off x="5472033" y="1468735"/>
            <a:ext cx="2492391" cy="2679180"/>
            <a:chOff x="5472033" y="1468735"/>
            <a:chExt cx="2492391" cy="2679180"/>
          </a:xfrm>
        </p:grpSpPr>
        <p:sp>
          <p:nvSpPr>
            <p:cNvPr id="24" name="Rounded Rectangle 24">
              <a:extLst>
                <a:ext uri="{FF2B5EF4-FFF2-40B4-BE49-F238E27FC236}">
                  <a16:creationId xmlns:a16="http://schemas.microsoft.com/office/drawing/2014/main" id="{E8634FC8-AA45-1D4D-41A5-0045D067C986}"/>
                </a:ext>
                <a:ext uri="{C183D7F6-B498-43B3-948B-1728B52AA6E4}">
                  <adec:decorative xmlns:adec="http://schemas.microsoft.com/office/drawing/2017/decorative" val="1"/>
                </a:ext>
              </a:extLst>
            </p:cNvPr>
            <p:cNvSpPr/>
            <p:nvPr/>
          </p:nvSpPr>
          <p:spPr>
            <a:xfrm rot="10800000">
              <a:off x="5641896" y="1560107"/>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C57BBEDC-DE34-CECB-4508-DDD5D6372737}"/>
                </a:ext>
                <a:ext uri="{C183D7F6-B498-43B3-948B-1728B52AA6E4}">
                  <adec:decorative xmlns:adec="http://schemas.microsoft.com/office/drawing/2017/decorative" val="1"/>
                </a:ext>
              </a:extLst>
            </p:cNvPr>
            <p:cNvSpPr/>
            <p:nvPr/>
          </p:nvSpPr>
          <p:spPr>
            <a:xfrm>
              <a:off x="5472033" y="146873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8E38120-7946-0D28-A127-23C1F9B601C0}"/>
                </a:ext>
                <a:ext uri="{C183D7F6-B498-43B3-948B-1728B52AA6E4}">
                  <adec:decorative xmlns:adec="http://schemas.microsoft.com/office/drawing/2017/decorative" val="1"/>
                </a:ext>
              </a:extLst>
            </p:cNvPr>
            <p:cNvSpPr/>
            <p:nvPr/>
          </p:nvSpPr>
          <p:spPr>
            <a:xfrm>
              <a:off x="7765641" y="394913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AB58CFD4-852D-4B39-D204-3EB0869E1FE6}"/>
              </a:ext>
            </a:extLst>
          </p:cNvPr>
          <p:cNvGrpSpPr/>
          <p:nvPr userDrawn="1"/>
        </p:nvGrpSpPr>
        <p:grpSpPr>
          <a:xfrm>
            <a:off x="9337804" y="1468735"/>
            <a:ext cx="2498005" cy="2679180"/>
            <a:chOff x="9337804" y="1468735"/>
            <a:chExt cx="2498005" cy="2679180"/>
          </a:xfrm>
        </p:grpSpPr>
        <p:sp>
          <p:nvSpPr>
            <p:cNvPr id="28" name="Rounded Rectangle 24">
              <a:extLst>
                <a:ext uri="{FF2B5EF4-FFF2-40B4-BE49-F238E27FC236}">
                  <a16:creationId xmlns:a16="http://schemas.microsoft.com/office/drawing/2014/main" id="{305F0D8C-8A5D-FA97-8CB4-9ED5382147B8}"/>
                </a:ext>
                <a:ext uri="{C183D7F6-B498-43B3-948B-1728B52AA6E4}">
                  <adec:decorative xmlns:adec="http://schemas.microsoft.com/office/drawing/2017/decorative" val="1"/>
                </a:ext>
              </a:extLst>
            </p:cNvPr>
            <p:cNvSpPr/>
            <p:nvPr/>
          </p:nvSpPr>
          <p:spPr>
            <a:xfrm rot="10800000">
              <a:off x="9509656" y="1568128"/>
              <a:ext cx="2226761" cy="2381004"/>
            </a:xfrm>
            <a:custGeom>
              <a:avLst/>
              <a:gdLst>
                <a:gd name="connsiteX0" fmla="*/ 0 w 3481668"/>
                <a:gd name="connsiteY0" fmla="*/ 0 h 3505316"/>
                <a:gd name="connsiteX1" fmla="*/ 0 w 3481668"/>
                <a:gd name="connsiteY1" fmla="*/ 0 h 3505316"/>
                <a:gd name="connsiteX2" fmla="*/ 3481668 w 3481668"/>
                <a:gd name="connsiteY2" fmla="*/ 0 h 3505316"/>
                <a:gd name="connsiteX3" fmla="*/ 3481668 w 3481668"/>
                <a:gd name="connsiteY3" fmla="*/ 0 h 3505316"/>
                <a:gd name="connsiteX4" fmla="*/ 3481668 w 3481668"/>
                <a:gd name="connsiteY4" fmla="*/ 3505316 h 3505316"/>
                <a:gd name="connsiteX5" fmla="*/ 3481668 w 3481668"/>
                <a:gd name="connsiteY5" fmla="*/ 3505316 h 3505316"/>
                <a:gd name="connsiteX6" fmla="*/ 0 w 3481668"/>
                <a:gd name="connsiteY6" fmla="*/ 3505316 h 3505316"/>
                <a:gd name="connsiteX7" fmla="*/ 0 w 3481668"/>
                <a:gd name="connsiteY7" fmla="*/ 3505316 h 3505316"/>
                <a:gd name="connsiteX8" fmla="*/ 0 w 3481668"/>
                <a:gd name="connsiteY8" fmla="*/ 0 h 3505316"/>
                <a:gd name="connsiteX0" fmla="*/ 3481668 w 3573108"/>
                <a:gd name="connsiteY0" fmla="*/ 0 h 3505316"/>
                <a:gd name="connsiteX1" fmla="*/ 3481668 w 3573108"/>
                <a:gd name="connsiteY1" fmla="*/ 3505316 h 3505316"/>
                <a:gd name="connsiteX2" fmla="*/ 3481668 w 3573108"/>
                <a:gd name="connsiteY2" fmla="*/ 3505316 h 3505316"/>
                <a:gd name="connsiteX3" fmla="*/ 0 w 3573108"/>
                <a:gd name="connsiteY3" fmla="*/ 3505316 h 3505316"/>
                <a:gd name="connsiteX4" fmla="*/ 0 w 3573108"/>
                <a:gd name="connsiteY4" fmla="*/ 3505316 h 3505316"/>
                <a:gd name="connsiteX5" fmla="*/ 0 w 3573108"/>
                <a:gd name="connsiteY5" fmla="*/ 0 h 3505316"/>
                <a:gd name="connsiteX6" fmla="*/ 0 w 3573108"/>
                <a:gd name="connsiteY6" fmla="*/ 0 h 3505316"/>
                <a:gd name="connsiteX7" fmla="*/ 3481668 w 3573108"/>
                <a:gd name="connsiteY7" fmla="*/ 0 h 3505316"/>
                <a:gd name="connsiteX8" fmla="*/ 3573108 w 3573108"/>
                <a:gd name="connsiteY8" fmla="*/ 91440 h 3505316"/>
                <a:gd name="connsiteX0" fmla="*/ 3481668 w 4137884"/>
                <a:gd name="connsiteY0" fmla="*/ 0 h 3505316"/>
                <a:gd name="connsiteX1" fmla="*/ 3481668 w 4137884"/>
                <a:gd name="connsiteY1" fmla="*/ 3505316 h 3505316"/>
                <a:gd name="connsiteX2" fmla="*/ 3481668 w 4137884"/>
                <a:gd name="connsiteY2" fmla="*/ 3505316 h 3505316"/>
                <a:gd name="connsiteX3" fmla="*/ 0 w 4137884"/>
                <a:gd name="connsiteY3" fmla="*/ 3505316 h 3505316"/>
                <a:gd name="connsiteX4" fmla="*/ 0 w 4137884"/>
                <a:gd name="connsiteY4" fmla="*/ 3505316 h 3505316"/>
                <a:gd name="connsiteX5" fmla="*/ 0 w 4137884"/>
                <a:gd name="connsiteY5" fmla="*/ 0 h 3505316"/>
                <a:gd name="connsiteX6" fmla="*/ 0 w 4137884"/>
                <a:gd name="connsiteY6" fmla="*/ 0 h 3505316"/>
                <a:gd name="connsiteX7" fmla="*/ 3481668 w 4137884"/>
                <a:gd name="connsiteY7" fmla="*/ 0 h 3505316"/>
                <a:gd name="connsiteX8" fmla="*/ 4137884 w 4137884"/>
                <a:gd name="connsiteY8" fmla="*/ 199016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7" fmla="*/ 3481668 w 3481668"/>
                <a:gd name="connsiteY7" fmla="*/ 0 h 3505316"/>
                <a:gd name="connsiteX0" fmla="*/ 3481668 w 3481668"/>
                <a:gd name="connsiteY0" fmla="*/ 0 h 3505316"/>
                <a:gd name="connsiteX1" fmla="*/ 3481668 w 3481668"/>
                <a:gd name="connsiteY1" fmla="*/ 3505316 h 3505316"/>
                <a:gd name="connsiteX2" fmla="*/ 3481668 w 3481668"/>
                <a:gd name="connsiteY2" fmla="*/ 3505316 h 3505316"/>
                <a:gd name="connsiteX3" fmla="*/ 0 w 3481668"/>
                <a:gd name="connsiteY3" fmla="*/ 3505316 h 3505316"/>
                <a:gd name="connsiteX4" fmla="*/ 0 w 3481668"/>
                <a:gd name="connsiteY4" fmla="*/ 3505316 h 3505316"/>
                <a:gd name="connsiteX5" fmla="*/ 0 w 3481668"/>
                <a:gd name="connsiteY5" fmla="*/ 0 h 3505316"/>
                <a:gd name="connsiteX6" fmla="*/ 0 w 3481668"/>
                <a:gd name="connsiteY6" fmla="*/ 0 h 3505316"/>
                <a:gd name="connsiteX0" fmla="*/ 3481668 w 3481668"/>
                <a:gd name="connsiteY0" fmla="*/ 3505316 h 3505316"/>
                <a:gd name="connsiteX1" fmla="*/ 3481668 w 3481668"/>
                <a:gd name="connsiteY1" fmla="*/ 3505316 h 3505316"/>
                <a:gd name="connsiteX2" fmla="*/ 0 w 3481668"/>
                <a:gd name="connsiteY2" fmla="*/ 3505316 h 3505316"/>
                <a:gd name="connsiteX3" fmla="*/ 0 w 3481668"/>
                <a:gd name="connsiteY3" fmla="*/ 3505316 h 3505316"/>
                <a:gd name="connsiteX4" fmla="*/ 0 w 3481668"/>
                <a:gd name="connsiteY4" fmla="*/ 0 h 3505316"/>
                <a:gd name="connsiteX5" fmla="*/ 0 w 3481668"/>
                <a:gd name="connsiteY5" fmla="*/ 0 h 350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1668" h="3505316">
                  <a:moveTo>
                    <a:pt x="3481668" y="3505316"/>
                  </a:moveTo>
                  <a:lnTo>
                    <a:pt x="3481668" y="3505316"/>
                  </a:lnTo>
                  <a:lnTo>
                    <a:pt x="0" y="3505316"/>
                  </a:lnTo>
                  <a:lnTo>
                    <a:pt x="0" y="3505316"/>
                  </a:lnTo>
                  <a:lnTo>
                    <a:pt x="0" y="0"/>
                  </a:lnTo>
                  <a:lnTo>
                    <a:pt x="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A4B38F4-9D14-8C3E-5400-810290DA6C38}"/>
                </a:ext>
                <a:ext uri="{C183D7F6-B498-43B3-948B-1728B52AA6E4}">
                  <adec:decorative xmlns:adec="http://schemas.microsoft.com/office/drawing/2017/decorative" val="1"/>
                </a:ext>
              </a:extLst>
            </p:cNvPr>
            <p:cNvSpPr/>
            <p:nvPr/>
          </p:nvSpPr>
          <p:spPr>
            <a:xfrm>
              <a:off x="9337804" y="146873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61262C4-56A3-D5A6-84A9-98855854D876}"/>
                </a:ext>
                <a:ext uri="{C183D7F6-B498-43B3-948B-1728B52AA6E4}">
                  <adec:decorative xmlns:adec="http://schemas.microsoft.com/office/drawing/2017/decorative" val="1"/>
                </a:ext>
              </a:extLst>
            </p:cNvPr>
            <p:cNvSpPr/>
            <p:nvPr/>
          </p:nvSpPr>
          <p:spPr>
            <a:xfrm>
              <a:off x="11637026" y="394913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9025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ileston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791022" y="1071208"/>
            <a:ext cx="10643616" cy="717279"/>
          </a:xfrm>
          <a:prstGeom prst="rect">
            <a:avLst/>
          </a:prstGeom>
        </p:spPr>
        <p:txBody>
          <a:bodyPr>
            <a:normAutofit/>
          </a:bodyPr>
          <a:lstStyle>
            <a:lvl1pPr>
              <a:defRPr sz="3600"/>
            </a:lvl1pPr>
          </a:lstStyle>
          <a:p>
            <a:pPr algn="ctr"/>
            <a:r>
              <a:rPr lang="en-US" dirty="0">
                <a:solidFill>
                  <a:srgbClr val="4D5BE2"/>
                </a:solidFill>
              </a:rPr>
              <a:t>ADD TITLE HERE</a:t>
            </a:r>
          </a:p>
        </p:txBody>
      </p:sp>
      <p:cxnSp>
        <p:nvCxnSpPr>
          <p:cNvPr id="41" name="Straight Connector 40">
            <a:extLst>
              <a:ext uri="{FF2B5EF4-FFF2-40B4-BE49-F238E27FC236}">
                <a16:creationId xmlns:a16="http://schemas.microsoft.com/office/drawing/2014/main" id="{79A330AA-5878-8D5D-D42E-8AD48FB27915}"/>
              </a:ext>
            </a:extLst>
          </p:cNvPr>
          <p:cNvCxnSpPr>
            <a:cxnSpLocks/>
          </p:cNvCxnSpPr>
          <p:nvPr userDrawn="1"/>
        </p:nvCxnSpPr>
        <p:spPr>
          <a:xfrm>
            <a:off x="798616" y="3267400"/>
            <a:ext cx="10641775"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81950AF-9F44-8F79-3672-CDC47B01BFD7}"/>
              </a:ext>
            </a:extLst>
          </p:cNvPr>
          <p:cNvSpPr/>
          <p:nvPr userDrawn="1"/>
        </p:nvSpPr>
        <p:spPr>
          <a:xfrm>
            <a:off x="711099" y="3166370"/>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E03206E1-A4ED-C18D-1A9F-4C775CC6D06E}"/>
              </a:ext>
            </a:extLst>
          </p:cNvPr>
          <p:cNvSpPr/>
          <p:nvPr userDrawn="1"/>
        </p:nvSpPr>
        <p:spPr>
          <a:xfrm>
            <a:off x="11339005" y="317557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76D407CB-B80D-99CA-DDDE-268370F5B364}"/>
              </a:ext>
            </a:extLst>
          </p:cNvPr>
          <p:cNvSpPr>
            <a:spLocks noGrp="1"/>
          </p:cNvSpPr>
          <p:nvPr userDrawn="1">
            <p:ph type="body" sz="quarter" idx="21" hasCustomPrompt="1"/>
          </p:nvPr>
        </p:nvSpPr>
        <p:spPr>
          <a:xfrm>
            <a:off x="1986455" y="2579624"/>
            <a:ext cx="13716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wrap="square" lIns="0" tIns="91440" rIns="0" anchor="ct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X</a:t>
            </a:r>
          </a:p>
        </p:txBody>
      </p:sp>
      <p:sp>
        <p:nvSpPr>
          <p:cNvPr id="9" name="Text Placeholder 10">
            <a:extLst>
              <a:ext uri="{FF2B5EF4-FFF2-40B4-BE49-F238E27FC236}">
                <a16:creationId xmlns:a16="http://schemas.microsoft.com/office/drawing/2014/main" id="{D4A68BDE-729F-6ACA-C709-13AAD3F9E232}"/>
              </a:ext>
            </a:extLst>
          </p:cNvPr>
          <p:cNvSpPr>
            <a:spLocks noGrp="1"/>
          </p:cNvSpPr>
          <p:nvPr userDrawn="1">
            <p:ph type="body" sz="quarter" idx="13" hasCustomPrompt="1"/>
          </p:nvPr>
        </p:nvSpPr>
        <p:spPr>
          <a:xfrm>
            <a:off x="2293510" y="2739431"/>
            <a:ext cx="752544" cy="304800"/>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6" name="Text Placeholder 25">
            <a:extLst>
              <a:ext uri="{FF2B5EF4-FFF2-40B4-BE49-F238E27FC236}">
                <a16:creationId xmlns:a16="http://schemas.microsoft.com/office/drawing/2014/main" id="{012715B7-52DD-7F3A-75F5-06C1119DF716}"/>
              </a:ext>
            </a:extLst>
          </p:cNvPr>
          <p:cNvSpPr>
            <a:spLocks noGrp="1"/>
          </p:cNvSpPr>
          <p:nvPr>
            <p:ph type="body" sz="quarter" idx="39" hasCustomPrompt="1"/>
          </p:nvPr>
        </p:nvSpPr>
        <p:spPr>
          <a:xfrm>
            <a:off x="2109511" y="3546257"/>
            <a:ext cx="1125489"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800">
                <a:noFill/>
              </a:defRPr>
            </a:lvl1pPr>
          </a:lstStyle>
          <a:p>
            <a:pPr lvl="0"/>
            <a:r>
              <a:rPr lang="en-US" dirty="0"/>
              <a:t>N/A</a:t>
            </a:r>
          </a:p>
        </p:txBody>
      </p:sp>
      <p:sp>
        <p:nvSpPr>
          <p:cNvPr id="13" name="Text Placeholder 10">
            <a:extLst>
              <a:ext uri="{FF2B5EF4-FFF2-40B4-BE49-F238E27FC236}">
                <a16:creationId xmlns:a16="http://schemas.microsoft.com/office/drawing/2014/main" id="{0DFDD86D-A319-8E15-DEEF-F1A74BFC931B}"/>
              </a:ext>
            </a:extLst>
          </p:cNvPr>
          <p:cNvSpPr>
            <a:spLocks noGrp="1"/>
          </p:cNvSpPr>
          <p:nvPr userDrawn="1">
            <p:ph type="body" sz="quarter" idx="30" hasCustomPrompt="1"/>
          </p:nvPr>
        </p:nvSpPr>
        <p:spPr>
          <a:xfrm>
            <a:off x="1754336" y="4512813"/>
            <a:ext cx="1830893" cy="287787"/>
          </a:xfrm>
        </p:spPr>
        <p:txBody>
          <a:bodyPr>
            <a:noAutofit/>
          </a:bodyPr>
          <a:lstStyle>
            <a:lvl1pPr marL="0" indent="0" algn="ctr">
              <a:buNone/>
              <a:defRPr sz="1400" b="1" cap="all" baseline="0">
                <a:solidFill>
                  <a:schemeClr val="tx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21" name="Text Placeholder 10">
            <a:extLst>
              <a:ext uri="{FF2B5EF4-FFF2-40B4-BE49-F238E27FC236}">
                <a16:creationId xmlns:a16="http://schemas.microsoft.com/office/drawing/2014/main" id="{86A4BBA9-4A8A-DFC1-5462-3C7B1D7B7B24}"/>
              </a:ext>
            </a:extLst>
          </p:cNvPr>
          <p:cNvSpPr>
            <a:spLocks noGrp="1"/>
          </p:cNvSpPr>
          <p:nvPr userDrawn="1">
            <p:ph type="body" sz="quarter" idx="38" hasCustomPrompt="1"/>
          </p:nvPr>
        </p:nvSpPr>
        <p:spPr>
          <a:xfrm>
            <a:off x="1754336" y="4786745"/>
            <a:ext cx="1830893" cy="616527"/>
          </a:xfrm>
        </p:spPr>
        <p:txBody>
          <a:bodyPr>
            <a:noAutofit/>
          </a:bodyPr>
          <a:lstStyle>
            <a:lvl1pPr marL="0" indent="0" algn="ctr">
              <a:lnSpc>
                <a:spcPct val="100000"/>
              </a:lnSpc>
              <a:buNone/>
              <a:defRPr sz="1200" b="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3" name="Text Placeholder 2">
            <a:extLst>
              <a:ext uri="{FF2B5EF4-FFF2-40B4-BE49-F238E27FC236}">
                <a16:creationId xmlns:a16="http://schemas.microsoft.com/office/drawing/2014/main" id="{9EF40F9D-972B-E196-BEFF-34E20BAC0F86}"/>
              </a:ext>
            </a:extLst>
          </p:cNvPr>
          <p:cNvSpPr>
            <a:spLocks noGrp="1"/>
          </p:cNvSpPr>
          <p:nvPr userDrawn="1">
            <p:ph type="body" sz="quarter" idx="22" hasCustomPrompt="1"/>
          </p:nvPr>
        </p:nvSpPr>
        <p:spPr>
          <a:xfrm>
            <a:off x="4286271" y="2578137"/>
            <a:ext cx="13716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5400" b="1" cap="all" baseline="0" dirty="0">
                <a:solidFill>
                  <a:schemeClr val="tx2"/>
                </a:solidFill>
              </a:defRPr>
            </a:lvl1pPr>
          </a:lstStyle>
          <a:p>
            <a:pPr marL="228600" lvl="0" indent="-228600" algn="ctr"/>
            <a:r>
              <a:rPr lang="en-US" dirty="0"/>
              <a:t>X</a:t>
            </a:r>
          </a:p>
        </p:txBody>
      </p:sp>
      <p:sp>
        <p:nvSpPr>
          <p:cNvPr id="10" name="Text Placeholder 10">
            <a:extLst>
              <a:ext uri="{FF2B5EF4-FFF2-40B4-BE49-F238E27FC236}">
                <a16:creationId xmlns:a16="http://schemas.microsoft.com/office/drawing/2014/main" id="{2AF715E5-429E-2966-2302-1D9698B1853F}"/>
              </a:ext>
            </a:extLst>
          </p:cNvPr>
          <p:cNvSpPr>
            <a:spLocks noGrp="1"/>
          </p:cNvSpPr>
          <p:nvPr userDrawn="1">
            <p:ph type="body" sz="quarter" idx="27" hasCustomPrompt="1"/>
          </p:nvPr>
        </p:nvSpPr>
        <p:spPr>
          <a:xfrm>
            <a:off x="4593364" y="2746357"/>
            <a:ext cx="752544" cy="304800"/>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8" name="Text Placeholder 27">
            <a:extLst>
              <a:ext uri="{FF2B5EF4-FFF2-40B4-BE49-F238E27FC236}">
                <a16:creationId xmlns:a16="http://schemas.microsoft.com/office/drawing/2014/main" id="{514E574E-1D17-CA27-73EB-8C1330B3FBA3}"/>
              </a:ext>
            </a:extLst>
          </p:cNvPr>
          <p:cNvSpPr>
            <a:spLocks noGrp="1"/>
          </p:cNvSpPr>
          <p:nvPr>
            <p:ph type="body" sz="quarter" idx="40" hasCustomPrompt="1"/>
          </p:nvPr>
        </p:nvSpPr>
        <p:spPr>
          <a:xfrm>
            <a:off x="4409327" y="3546257"/>
            <a:ext cx="1125489"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800">
                <a:noFill/>
              </a:defRPr>
            </a:lvl1pPr>
          </a:lstStyle>
          <a:p>
            <a:pPr lvl="0"/>
            <a:r>
              <a:rPr lang="en-US" dirty="0"/>
              <a:t>N/A</a:t>
            </a:r>
          </a:p>
        </p:txBody>
      </p:sp>
      <p:sp>
        <p:nvSpPr>
          <p:cNvPr id="14" name="Text Placeholder 10">
            <a:extLst>
              <a:ext uri="{FF2B5EF4-FFF2-40B4-BE49-F238E27FC236}">
                <a16:creationId xmlns:a16="http://schemas.microsoft.com/office/drawing/2014/main" id="{536E95F6-AF3B-48BC-9D1E-76681AA30643}"/>
              </a:ext>
            </a:extLst>
          </p:cNvPr>
          <p:cNvSpPr>
            <a:spLocks noGrp="1"/>
          </p:cNvSpPr>
          <p:nvPr userDrawn="1">
            <p:ph type="body" sz="quarter" idx="31" hasCustomPrompt="1"/>
          </p:nvPr>
        </p:nvSpPr>
        <p:spPr>
          <a:xfrm>
            <a:off x="4054190" y="4512813"/>
            <a:ext cx="1830893" cy="287787"/>
          </a:xfrm>
        </p:spPr>
        <p:txBody>
          <a:bodyPr>
            <a:noAutofit/>
          </a:bodyPr>
          <a:lstStyle>
            <a:lvl1pPr marL="0" indent="0" algn="ctr">
              <a:buNone/>
              <a:defRPr sz="1400" b="1" cap="all" baseline="0">
                <a:solidFill>
                  <a:schemeClr val="tx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8" name="Text Placeholder 10">
            <a:extLst>
              <a:ext uri="{FF2B5EF4-FFF2-40B4-BE49-F238E27FC236}">
                <a16:creationId xmlns:a16="http://schemas.microsoft.com/office/drawing/2014/main" id="{01BF7226-47B1-B42E-D7BF-768B7C2CA215}"/>
              </a:ext>
            </a:extLst>
          </p:cNvPr>
          <p:cNvSpPr>
            <a:spLocks noGrp="1"/>
          </p:cNvSpPr>
          <p:nvPr userDrawn="1">
            <p:ph type="body" sz="quarter" idx="35" hasCustomPrompt="1"/>
          </p:nvPr>
        </p:nvSpPr>
        <p:spPr>
          <a:xfrm>
            <a:off x="4054190" y="4786745"/>
            <a:ext cx="1830893" cy="616527"/>
          </a:xfrm>
        </p:spPr>
        <p:txBody>
          <a:bodyPr>
            <a:noAutofit/>
          </a:bodyPr>
          <a:lstStyle>
            <a:lvl1pPr marL="0" indent="0" algn="ctr">
              <a:lnSpc>
                <a:spcPct val="100000"/>
              </a:lnSpc>
              <a:buNone/>
              <a:defRPr sz="1200" b="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7" name="Text Placeholder 16">
            <a:extLst>
              <a:ext uri="{FF2B5EF4-FFF2-40B4-BE49-F238E27FC236}">
                <a16:creationId xmlns:a16="http://schemas.microsoft.com/office/drawing/2014/main" id="{574EF984-2E1F-2EBD-43C0-9C2A5A8359E7}"/>
              </a:ext>
            </a:extLst>
          </p:cNvPr>
          <p:cNvSpPr>
            <a:spLocks noGrp="1"/>
          </p:cNvSpPr>
          <p:nvPr userDrawn="1">
            <p:ph type="body" sz="quarter" idx="23" hasCustomPrompt="1"/>
          </p:nvPr>
        </p:nvSpPr>
        <p:spPr>
          <a:xfrm>
            <a:off x="6565305" y="2576649"/>
            <a:ext cx="13716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5400" b="1" cap="all" baseline="0" dirty="0">
                <a:solidFill>
                  <a:schemeClr val="tx2"/>
                </a:solidFill>
              </a:defRPr>
            </a:lvl1pPr>
          </a:lstStyle>
          <a:p>
            <a:pPr marL="228600" lvl="0" indent="-228600" algn="ctr"/>
            <a:r>
              <a:rPr lang="en-US" dirty="0"/>
              <a:t>X</a:t>
            </a:r>
          </a:p>
        </p:txBody>
      </p:sp>
      <p:sp>
        <p:nvSpPr>
          <p:cNvPr id="11" name="Text Placeholder 10">
            <a:extLst>
              <a:ext uri="{FF2B5EF4-FFF2-40B4-BE49-F238E27FC236}">
                <a16:creationId xmlns:a16="http://schemas.microsoft.com/office/drawing/2014/main" id="{1FF871F4-0EA0-DADA-3643-4A75A73170CB}"/>
              </a:ext>
            </a:extLst>
          </p:cNvPr>
          <p:cNvSpPr>
            <a:spLocks noGrp="1"/>
          </p:cNvSpPr>
          <p:nvPr userDrawn="1">
            <p:ph type="body" sz="quarter" idx="28" hasCustomPrompt="1"/>
          </p:nvPr>
        </p:nvSpPr>
        <p:spPr>
          <a:xfrm>
            <a:off x="6874851" y="2746357"/>
            <a:ext cx="752544" cy="304800"/>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29" name="Text Placeholder 28">
            <a:extLst>
              <a:ext uri="{FF2B5EF4-FFF2-40B4-BE49-F238E27FC236}">
                <a16:creationId xmlns:a16="http://schemas.microsoft.com/office/drawing/2014/main" id="{B245BB00-C503-A47B-71E5-9FD143CEAE08}"/>
              </a:ext>
            </a:extLst>
          </p:cNvPr>
          <p:cNvSpPr>
            <a:spLocks noGrp="1"/>
          </p:cNvSpPr>
          <p:nvPr>
            <p:ph type="body" sz="quarter" idx="41" hasCustomPrompt="1"/>
          </p:nvPr>
        </p:nvSpPr>
        <p:spPr>
          <a:xfrm>
            <a:off x="6688361" y="3546257"/>
            <a:ext cx="1125489"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800">
                <a:noFill/>
              </a:defRPr>
            </a:lvl1pPr>
          </a:lstStyle>
          <a:p>
            <a:pPr lvl="0"/>
            <a:r>
              <a:rPr lang="en-US" dirty="0"/>
              <a:t>N/A</a:t>
            </a:r>
          </a:p>
        </p:txBody>
      </p:sp>
      <p:sp>
        <p:nvSpPr>
          <p:cNvPr id="15" name="Text Placeholder 10">
            <a:extLst>
              <a:ext uri="{FF2B5EF4-FFF2-40B4-BE49-F238E27FC236}">
                <a16:creationId xmlns:a16="http://schemas.microsoft.com/office/drawing/2014/main" id="{3572CB72-265B-1A6E-CB4B-1D54DCA3C9E4}"/>
              </a:ext>
            </a:extLst>
          </p:cNvPr>
          <p:cNvSpPr>
            <a:spLocks noGrp="1"/>
          </p:cNvSpPr>
          <p:nvPr userDrawn="1">
            <p:ph type="body" sz="quarter" idx="32" hasCustomPrompt="1"/>
          </p:nvPr>
        </p:nvSpPr>
        <p:spPr>
          <a:xfrm>
            <a:off x="6335677" y="4512813"/>
            <a:ext cx="1830893" cy="287787"/>
          </a:xfrm>
        </p:spPr>
        <p:txBody>
          <a:bodyPr>
            <a:noAutofit/>
          </a:bodyPr>
          <a:lstStyle>
            <a:lvl1pPr marL="0" indent="0" algn="ctr">
              <a:buNone/>
              <a:defRPr sz="1400" b="1" cap="all" baseline="0">
                <a:solidFill>
                  <a:schemeClr val="tx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19" name="Text Placeholder 10">
            <a:extLst>
              <a:ext uri="{FF2B5EF4-FFF2-40B4-BE49-F238E27FC236}">
                <a16:creationId xmlns:a16="http://schemas.microsoft.com/office/drawing/2014/main" id="{AD6653FC-DD0E-D272-9249-E5BC7F66D4A6}"/>
              </a:ext>
            </a:extLst>
          </p:cNvPr>
          <p:cNvSpPr>
            <a:spLocks noGrp="1"/>
          </p:cNvSpPr>
          <p:nvPr userDrawn="1">
            <p:ph type="body" sz="quarter" idx="36" hasCustomPrompt="1"/>
          </p:nvPr>
        </p:nvSpPr>
        <p:spPr>
          <a:xfrm>
            <a:off x="6241474" y="4786745"/>
            <a:ext cx="2019298" cy="616527"/>
          </a:xfrm>
        </p:spPr>
        <p:txBody>
          <a:bodyPr>
            <a:noAutofit/>
          </a:bodyPr>
          <a:lstStyle>
            <a:lvl1pPr marL="0" indent="0" algn="ctr">
              <a:lnSpc>
                <a:spcPct val="100000"/>
              </a:lnSpc>
              <a:buNone/>
              <a:defRPr sz="1200" b="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22" name="Text Placeholder 21">
            <a:extLst>
              <a:ext uri="{FF2B5EF4-FFF2-40B4-BE49-F238E27FC236}">
                <a16:creationId xmlns:a16="http://schemas.microsoft.com/office/drawing/2014/main" id="{C59D9FE5-B2E1-8F66-399D-12509D16150D}"/>
              </a:ext>
            </a:extLst>
          </p:cNvPr>
          <p:cNvSpPr>
            <a:spLocks noGrp="1"/>
          </p:cNvSpPr>
          <p:nvPr userDrawn="1">
            <p:ph type="body" sz="quarter" idx="24" hasCustomPrompt="1"/>
          </p:nvPr>
        </p:nvSpPr>
        <p:spPr>
          <a:xfrm>
            <a:off x="8854729" y="2573867"/>
            <a:ext cx="1371600" cy="13716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a:solidFill>
            <a:schemeClr val="accent5"/>
          </a:solidFill>
          <a:ln w="19050">
            <a:solidFill>
              <a:schemeClr val="tx2"/>
            </a:solidFill>
          </a:ln>
        </p:spPr>
        <p:txBody>
          <a:bodyPr vert="horz" wrap="square" lIns="0" tIns="91440" rIns="0" bIns="45720" rtlCol="0" anchor="ctr">
            <a:noAutofit/>
          </a:bodyPr>
          <a:lstStyle>
            <a:lvl1pPr marL="0" indent="0" algn="ctr">
              <a:buNone/>
              <a:defRPr lang="en-US" sz="5400" b="1" cap="all" baseline="0" dirty="0">
                <a:solidFill>
                  <a:schemeClr val="tx2"/>
                </a:solidFill>
              </a:defRPr>
            </a:lvl1pPr>
          </a:lstStyle>
          <a:p>
            <a:pPr marL="228600" lvl="0" indent="-228600" algn="ctr"/>
            <a:r>
              <a:rPr lang="en-US" dirty="0"/>
              <a:t>X</a:t>
            </a:r>
          </a:p>
        </p:txBody>
      </p:sp>
      <p:sp>
        <p:nvSpPr>
          <p:cNvPr id="12" name="Text Placeholder 10">
            <a:extLst>
              <a:ext uri="{FF2B5EF4-FFF2-40B4-BE49-F238E27FC236}">
                <a16:creationId xmlns:a16="http://schemas.microsoft.com/office/drawing/2014/main" id="{555E618A-EFFF-E485-8AD1-1D28C8E2CAD8}"/>
              </a:ext>
            </a:extLst>
          </p:cNvPr>
          <p:cNvSpPr>
            <a:spLocks noGrp="1"/>
          </p:cNvSpPr>
          <p:nvPr userDrawn="1">
            <p:ph type="body" sz="quarter" idx="29" hasCustomPrompt="1"/>
          </p:nvPr>
        </p:nvSpPr>
        <p:spPr>
          <a:xfrm>
            <a:off x="9161899" y="2753283"/>
            <a:ext cx="752544" cy="304800"/>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TEXT</a:t>
            </a:r>
          </a:p>
        </p:txBody>
      </p:sp>
      <p:sp>
        <p:nvSpPr>
          <p:cNvPr id="30" name="Text Placeholder 29">
            <a:extLst>
              <a:ext uri="{FF2B5EF4-FFF2-40B4-BE49-F238E27FC236}">
                <a16:creationId xmlns:a16="http://schemas.microsoft.com/office/drawing/2014/main" id="{0D27FCF8-D283-7038-1C0F-0082367663DA}"/>
              </a:ext>
            </a:extLst>
          </p:cNvPr>
          <p:cNvSpPr>
            <a:spLocks noGrp="1"/>
          </p:cNvSpPr>
          <p:nvPr>
            <p:ph type="body" sz="quarter" idx="42" hasCustomPrompt="1"/>
          </p:nvPr>
        </p:nvSpPr>
        <p:spPr>
          <a:xfrm>
            <a:off x="8977785" y="3546257"/>
            <a:ext cx="1125489" cy="573965"/>
          </a:xfrm>
          <a:custGeom>
            <a:avLst/>
            <a:gdLst>
              <a:gd name="connsiteX0" fmla="*/ 431268 w 1125489"/>
              <a:gd name="connsiteY0" fmla="*/ 0 h 573965"/>
              <a:gd name="connsiteX1" fmla="*/ 546201 w 1125489"/>
              <a:gd name="connsiteY1" fmla="*/ 39030 h 573965"/>
              <a:gd name="connsiteX2" fmla="*/ 563677 w 1125489"/>
              <a:gd name="connsiteY2" fmla="*/ 57502 h 573965"/>
              <a:gd name="connsiteX3" fmla="*/ 579289 w 1125489"/>
              <a:gd name="connsiteY3" fmla="*/ 41000 h 573965"/>
              <a:gd name="connsiteX4" fmla="*/ 694222 w 1125489"/>
              <a:gd name="connsiteY4" fmla="*/ 1970 h 573965"/>
              <a:gd name="connsiteX5" fmla="*/ 883529 w 1125489"/>
              <a:gd name="connsiteY5" fmla="*/ 186438 h 573965"/>
              <a:gd name="connsiteX6" fmla="*/ 929627 w 1125489"/>
              <a:gd name="connsiteY6" fmla="*/ 180718 h 573965"/>
              <a:gd name="connsiteX7" fmla="*/ 1125489 w 1125489"/>
              <a:gd name="connsiteY7" fmla="*/ 377342 h 573965"/>
              <a:gd name="connsiteX8" fmla="*/ 929556 w 1125489"/>
              <a:gd name="connsiteY8" fmla="*/ 573965 h 573965"/>
              <a:gd name="connsiteX9" fmla="*/ 203106 w 1125489"/>
              <a:gd name="connsiteY9" fmla="*/ 573965 h 573965"/>
              <a:gd name="connsiteX10" fmla="*/ 190843 w 1125489"/>
              <a:gd name="connsiteY10" fmla="*/ 571480 h 573965"/>
              <a:gd name="connsiteX11" fmla="*/ 156442 w 1125489"/>
              <a:gd name="connsiteY11" fmla="*/ 568001 h 573965"/>
              <a:gd name="connsiteX12" fmla="*/ 1 w 1125489"/>
              <a:gd name="connsiteY12" fmla="*/ 375372 h 573965"/>
              <a:gd name="connsiteX13" fmla="*/ 195863 w 1125489"/>
              <a:gd name="connsiteY13" fmla="*/ 178748 h 573965"/>
              <a:gd name="connsiteX14" fmla="*/ 241961 w 1125489"/>
              <a:gd name="connsiteY14" fmla="*/ 184468 h 573965"/>
              <a:gd name="connsiteX15" fmla="*/ 431268 w 1125489"/>
              <a:gd name="connsiteY15" fmla="*/ 0 h 5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5489" h="573965">
                <a:moveTo>
                  <a:pt x="431268" y="0"/>
                </a:moveTo>
                <a:cubicBezTo>
                  <a:pt x="474516" y="0"/>
                  <a:pt x="514344" y="14550"/>
                  <a:pt x="546201" y="39030"/>
                </a:cubicBezTo>
                <a:lnTo>
                  <a:pt x="563677" y="57502"/>
                </a:lnTo>
                <a:lnTo>
                  <a:pt x="579289" y="41000"/>
                </a:lnTo>
                <a:cubicBezTo>
                  <a:pt x="611146" y="16520"/>
                  <a:pt x="650974" y="1970"/>
                  <a:pt x="694222" y="1970"/>
                </a:cubicBezTo>
                <a:cubicBezTo>
                  <a:pt x="796962" y="1970"/>
                  <a:pt x="880465" y="84051"/>
                  <a:pt x="883529" y="186438"/>
                </a:cubicBezTo>
                <a:cubicBezTo>
                  <a:pt x="898349" y="182792"/>
                  <a:pt x="913738" y="180718"/>
                  <a:pt x="929627" y="180718"/>
                </a:cubicBezTo>
                <a:cubicBezTo>
                  <a:pt x="1037853" y="180718"/>
                  <a:pt x="1125560" y="268734"/>
                  <a:pt x="1125489" y="377342"/>
                </a:cubicBezTo>
                <a:cubicBezTo>
                  <a:pt x="1125489" y="485949"/>
                  <a:pt x="1037782" y="573965"/>
                  <a:pt x="929556" y="573965"/>
                </a:cubicBezTo>
                <a:lnTo>
                  <a:pt x="203106" y="573965"/>
                </a:lnTo>
                <a:lnTo>
                  <a:pt x="190843" y="571480"/>
                </a:lnTo>
                <a:lnTo>
                  <a:pt x="156442" y="568001"/>
                </a:lnTo>
                <a:cubicBezTo>
                  <a:pt x="67152" y="549669"/>
                  <a:pt x="1" y="470403"/>
                  <a:pt x="1" y="375372"/>
                </a:cubicBezTo>
                <a:cubicBezTo>
                  <a:pt x="-70" y="266764"/>
                  <a:pt x="87637" y="178748"/>
                  <a:pt x="195863" y="178748"/>
                </a:cubicBezTo>
                <a:cubicBezTo>
                  <a:pt x="211752" y="178748"/>
                  <a:pt x="227141" y="180822"/>
                  <a:pt x="241961" y="184468"/>
                </a:cubicBezTo>
                <a:cubicBezTo>
                  <a:pt x="245025" y="82081"/>
                  <a:pt x="328528" y="0"/>
                  <a:pt x="431268" y="0"/>
                </a:cubicBezTo>
                <a:close/>
              </a:path>
            </a:pathLst>
          </a:custGeom>
          <a:solidFill>
            <a:schemeClr val="accent3">
              <a:lumMod val="40000"/>
              <a:lumOff val="60000"/>
            </a:schemeClr>
          </a:solidFill>
          <a:ln w="19050">
            <a:solidFill>
              <a:schemeClr val="accent3"/>
            </a:solidFill>
          </a:ln>
        </p:spPr>
        <p:txBody>
          <a:bodyPr wrap="square" anchor="ctr">
            <a:noAutofit/>
          </a:bodyPr>
          <a:lstStyle>
            <a:lvl1pPr marL="0" indent="0" algn="ctr">
              <a:buNone/>
              <a:defRPr sz="800">
                <a:noFill/>
              </a:defRPr>
            </a:lvl1pPr>
          </a:lstStyle>
          <a:p>
            <a:pPr lvl="0"/>
            <a:r>
              <a:rPr lang="en-US" dirty="0"/>
              <a:t>N/A</a:t>
            </a:r>
          </a:p>
        </p:txBody>
      </p:sp>
      <p:sp>
        <p:nvSpPr>
          <p:cNvPr id="16" name="Text Placeholder 10">
            <a:extLst>
              <a:ext uri="{FF2B5EF4-FFF2-40B4-BE49-F238E27FC236}">
                <a16:creationId xmlns:a16="http://schemas.microsoft.com/office/drawing/2014/main" id="{91520171-76AD-DCF6-B7F6-35E395BDFA85}"/>
              </a:ext>
            </a:extLst>
          </p:cNvPr>
          <p:cNvSpPr>
            <a:spLocks noGrp="1"/>
          </p:cNvSpPr>
          <p:nvPr userDrawn="1">
            <p:ph type="body" sz="quarter" idx="33" hasCustomPrompt="1"/>
          </p:nvPr>
        </p:nvSpPr>
        <p:spPr>
          <a:xfrm>
            <a:off x="8622725" y="4512813"/>
            <a:ext cx="1830893" cy="287787"/>
          </a:xfrm>
        </p:spPr>
        <p:txBody>
          <a:bodyPr>
            <a:noAutofit/>
          </a:bodyPr>
          <a:lstStyle>
            <a:lvl1pPr marL="0" indent="0" algn="ctr">
              <a:buNone/>
              <a:defRPr sz="1400" b="1" cap="all" baseline="0">
                <a:solidFill>
                  <a:schemeClr val="tx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
        <p:nvSpPr>
          <p:cNvPr id="20" name="Text Placeholder 10">
            <a:extLst>
              <a:ext uri="{FF2B5EF4-FFF2-40B4-BE49-F238E27FC236}">
                <a16:creationId xmlns:a16="http://schemas.microsoft.com/office/drawing/2014/main" id="{08CFEF0A-F0F7-3357-5C21-B15CE89D0CB8}"/>
              </a:ext>
            </a:extLst>
          </p:cNvPr>
          <p:cNvSpPr>
            <a:spLocks noGrp="1"/>
          </p:cNvSpPr>
          <p:nvPr userDrawn="1">
            <p:ph type="body" sz="quarter" idx="37" hasCustomPrompt="1"/>
          </p:nvPr>
        </p:nvSpPr>
        <p:spPr>
          <a:xfrm>
            <a:off x="8622725" y="4786745"/>
            <a:ext cx="1830893" cy="616527"/>
          </a:xfrm>
        </p:spPr>
        <p:txBody>
          <a:bodyPr>
            <a:noAutofit/>
          </a:bodyPr>
          <a:lstStyle>
            <a:lvl1pPr marL="0" indent="0" algn="ctr">
              <a:lnSpc>
                <a:spcPct val="100000"/>
              </a:lnSpc>
              <a:buNone/>
              <a:defRPr sz="1200" b="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Add text here</a:t>
            </a:r>
          </a:p>
        </p:txBody>
      </p:sp>
    </p:spTree>
    <p:extLst>
      <p:ext uri="{BB962C8B-B14F-4D97-AF65-F5344CB8AC3E}">
        <p14:creationId xmlns:p14="http://schemas.microsoft.com/office/powerpoint/2010/main" val="3874089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4C4A8-C2EB-4D2A-A43E-BE19EA9AEF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4D2742BD-2E9C-46B7-AFF7-A440C094D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3DB3F001-24C4-4191-A568-B1096B9AB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9F280-24DB-415F-8DF8-72D7FF3C4BF0}" type="datetimeFigureOut">
              <a:rPr lang="en-US" noProof="0" smtClean="0"/>
              <a:t>1/17/2024</a:t>
            </a:fld>
            <a:endParaRPr lang="en-US" noProof="0" dirty="0"/>
          </a:p>
        </p:txBody>
      </p:sp>
      <p:sp>
        <p:nvSpPr>
          <p:cNvPr id="5" name="Footer Placeholder 4">
            <a:extLst>
              <a:ext uri="{FF2B5EF4-FFF2-40B4-BE49-F238E27FC236}">
                <a16:creationId xmlns:a16="http://schemas.microsoft.com/office/drawing/2014/main" id="{E13E5E6E-ED1A-4700-A7E8-68DEBCDD6E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52E6C46-B63C-4A83-8155-0AE7FABAD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A9A2B-DCEA-459B-8067-44D042050D8C}" type="slidenum">
              <a:rPr lang="en-US" noProof="0" smtClean="0"/>
              <a:t>‹#›</a:t>
            </a:fld>
            <a:endParaRPr lang="en-US" noProof="0" dirty="0"/>
          </a:p>
        </p:txBody>
      </p:sp>
    </p:spTree>
    <p:extLst>
      <p:ext uri="{BB962C8B-B14F-4D97-AF65-F5344CB8AC3E}">
        <p14:creationId xmlns:p14="http://schemas.microsoft.com/office/powerpoint/2010/main" val="1401011559"/>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70" r:id="rId4"/>
    <p:sldLayoutId id="2147483668" r:id="rId5"/>
  </p:sldLayoutIdLst>
  <p:txStyles>
    <p:titleStyle>
      <a:lvl1pPr algn="ctr" defTabSz="914400" rtl="0" eaLnBrk="1" latinLnBrk="0" hangingPunct="1">
        <a:lnSpc>
          <a:spcPct val="90000"/>
        </a:lnSpc>
        <a:spcBef>
          <a:spcPct val="0"/>
        </a:spcBef>
        <a:buNone/>
        <a:defRPr sz="30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8.jpg"/><Relationship Id="rId4" Type="http://schemas.openxmlformats.org/officeDocument/2006/relationships/diagramQuickStyle" Target="../diagrams/quickStyle1.xml"/><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9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B098-8A64-7608-531D-E7CAE9E32707}"/>
              </a:ext>
            </a:extLst>
          </p:cNvPr>
          <p:cNvSpPr>
            <a:spLocks noGrp="1"/>
          </p:cNvSpPr>
          <p:nvPr>
            <p:ph type="title"/>
          </p:nvPr>
        </p:nvSpPr>
        <p:spPr/>
        <p:txBody>
          <a:bodyPr>
            <a:normAutofit fontScale="90000"/>
          </a:bodyPr>
          <a:lstStyle/>
          <a:p>
            <a:r>
              <a:rPr lang="en-US" dirty="0"/>
              <a:t>Job portal dataset visualization</a:t>
            </a:r>
          </a:p>
        </p:txBody>
      </p:sp>
      <p:sp>
        <p:nvSpPr>
          <p:cNvPr id="8" name="Text Placeholder 7">
            <a:extLst>
              <a:ext uri="{FF2B5EF4-FFF2-40B4-BE49-F238E27FC236}">
                <a16:creationId xmlns:a16="http://schemas.microsoft.com/office/drawing/2014/main" id="{9B21C419-58F9-BB8F-BC9B-74F977292C81}"/>
              </a:ext>
            </a:extLst>
          </p:cNvPr>
          <p:cNvSpPr>
            <a:spLocks noGrp="1"/>
          </p:cNvSpPr>
          <p:nvPr>
            <p:ph type="body" sz="quarter" idx="20"/>
          </p:nvPr>
        </p:nvSpPr>
        <p:spPr>
          <a:xfrm>
            <a:off x="7405836" y="2659313"/>
            <a:ext cx="1690038" cy="940535"/>
          </a:xfrm>
        </p:spPr>
        <p:txBody>
          <a:bodyPr/>
          <a:lstStyle/>
          <a:p>
            <a:r>
              <a:rPr lang="en-US" sz="1600" b="1" dirty="0"/>
              <a:t>By </a:t>
            </a:r>
          </a:p>
          <a:p>
            <a:r>
              <a:rPr lang="en-US" sz="1600" b="1" dirty="0"/>
              <a:t>Phoenix Campbell</a:t>
            </a:r>
          </a:p>
        </p:txBody>
      </p:sp>
      <p:pic>
        <p:nvPicPr>
          <p:cNvPr id="28" name="Picture Placeholder 27" descr="A computer screen with text and images&#10;&#10;Description automatically generated with medium confidence">
            <a:extLst>
              <a:ext uri="{FF2B5EF4-FFF2-40B4-BE49-F238E27FC236}">
                <a16:creationId xmlns:a16="http://schemas.microsoft.com/office/drawing/2014/main" id="{DA6729D5-58FF-E4F4-F817-FA3043738673}"/>
              </a:ext>
            </a:extLst>
          </p:cNvPr>
          <p:cNvPicPr>
            <a:picLocks noGrp="1" noChangeAspect="1"/>
          </p:cNvPicPr>
          <p:nvPr>
            <p:ph type="pic" sz="quarter" idx="26"/>
          </p:nvPr>
        </p:nvPicPr>
        <p:blipFill>
          <a:blip r:embed="rId2"/>
          <a:srcRect t="3963" b="3963"/>
          <a:stretch>
            <a:fillRect/>
          </a:stretch>
        </p:blipFill>
        <p:spPr>
          <a:xfrm>
            <a:off x="308843" y="288507"/>
            <a:ext cx="4074621" cy="1936154"/>
          </a:xfrm>
        </p:spPr>
      </p:pic>
      <p:sp>
        <p:nvSpPr>
          <p:cNvPr id="29" name="TextBox 28">
            <a:extLst>
              <a:ext uri="{FF2B5EF4-FFF2-40B4-BE49-F238E27FC236}">
                <a16:creationId xmlns:a16="http://schemas.microsoft.com/office/drawing/2014/main" id="{D748BD1A-EB33-7387-9C4A-D1CA4B252D5B}"/>
              </a:ext>
            </a:extLst>
          </p:cNvPr>
          <p:cNvSpPr txBox="1"/>
          <p:nvPr/>
        </p:nvSpPr>
        <p:spPr>
          <a:xfrm>
            <a:off x="3051208" y="2627697"/>
            <a:ext cx="1857676" cy="1938992"/>
          </a:xfrm>
          <a:prstGeom prst="rect">
            <a:avLst/>
          </a:prstGeom>
          <a:noFill/>
        </p:spPr>
        <p:txBody>
          <a:bodyPr wrap="square" rtlCol="0">
            <a:spAutoFit/>
          </a:bodyPr>
          <a:lstStyle/>
          <a:p>
            <a:r>
              <a:rPr lang="en-US" sz="2400" b="1" cap="all" dirty="0">
                <a:solidFill>
                  <a:schemeClr val="tx2"/>
                </a:solidFill>
                <a:latin typeface="+mj-lt"/>
                <a:ea typeface="+mj-ea"/>
                <a:cs typeface="+mj-cs"/>
              </a:rPr>
              <a:t>Oeson Data Science Internship Project 2</a:t>
            </a:r>
          </a:p>
        </p:txBody>
      </p:sp>
      <p:pic>
        <p:nvPicPr>
          <p:cNvPr id="31" name="Picture 30" descr="A colorful cityscape with lines and dots&#10;&#10;Description automatically generated">
            <a:extLst>
              <a:ext uri="{FF2B5EF4-FFF2-40B4-BE49-F238E27FC236}">
                <a16:creationId xmlns:a16="http://schemas.microsoft.com/office/drawing/2014/main" id="{1BF16276-3818-64CD-1396-2F781A5041B4}"/>
              </a:ext>
            </a:extLst>
          </p:cNvPr>
          <p:cNvPicPr>
            <a:picLocks noChangeAspect="1"/>
          </p:cNvPicPr>
          <p:nvPr/>
        </p:nvPicPr>
        <p:blipFill>
          <a:blip r:embed="rId3"/>
          <a:stretch>
            <a:fillRect/>
          </a:stretch>
        </p:blipFill>
        <p:spPr>
          <a:xfrm>
            <a:off x="5877025" y="3929871"/>
            <a:ext cx="5224914" cy="2928129"/>
          </a:xfrm>
          <a:prstGeom prst="rect">
            <a:avLst/>
          </a:prstGeom>
          <a:effectLst>
            <a:softEdge rad="127000"/>
          </a:effectLst>
        </p:spPr>
      </p:pic>
    </p:spTree>
    <p:extLst>
      <p:ext uri="{BB962C8B-B14F-4D97-AF65-F5344CB8AC3E}">
        <p14:creationId xmlns:p14="http://schemas.microsoft.com/office/powerpoint/2010/main" val="74142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319C-2CE8-2D03-F274-E19F185FFE82}"/>
              </a:ext>
            </a:extLst>
          </p:cNvPr>
          <p:cNvSpPr>
            <a:spLocks noGrp="1"/>
          </p:cNvSpPr>
          <p:nvPr>
            <p:ph type="title"/>
          </p:nvPr>
        </p:nvSpPr>
        <p:spPr/>
        <p:txBody>
          <a:bodyPr/>
          <a:lstStyle/>
          <a:p>
            <a:r>
              <a:rPr lang="en-US" dirty="0"/>
              <a:t>Contents</a:t>
            </a:r>
          </a:p>
        </p:txBody>
      </p:sp>
      <p:sp>
        <p:nvSpPr>
          <p:cNvPr id="9" name="Text Placeholder 8">
            <a:extLst>
              <a:ext uri="{FF2B5EF4-FFF2-40B4-BE49-F238E27FC236}">
                <a16:creationId xmlns:a16="http://schemas.microsoft.com/office/drawing/2014/main" id="{42835657-5DA0-1A6D-5167-12F6EB432C6B}"/>
              </a:ext>
            </a:extLst>
          </p:cNvPr>
          <p:cNvSpPr>
            <a:spLocks noGrp="1"/>
          </p:cNvSpPr>
          <p:nvPr>
            <p:ph type="body" sz="quarter" idx="16"/>
          </p:nvPr>
        </p:nvSpPr>
        <p:spPr/>
        <p:txBody>
          <a:bodyPr/>
          <a:lstStyle/>
          <a:p>
            <a:r>
              <a:rPr lang="en-US" dirty="0"/>
              <a:t>Description of Project</a:t>
            </a:r>
          </a:p>
          <a:p>
            <a:endParaRPr lang="en-US" dirty="0"/>
          </a:p>
        </p:txBody>
      </p:sp>
      <p:sp>
        <p:nvSpPr>
          <p:cNvPr id="10" name="Text Placeholder 9">
            <a:extLst>
              <a:ext uri="{FF2B5EF4-FFF2-40B4-BE49-F238E27FC236}">
                <a16:creationId xmlns:a16="http://schemas.microsoft.com/office/drawing/2014/main" id="{4DB0A2FA-5D96-215B-CC72-FB61D8525AAC}"/>
              </a:ext>
            </a:extLst>
          </p:cNvPr>
          <p:cNvSpPr>
            <a:spLocks noGrp="1"/>
          </p:cNvSpPr>
          <p:nvPr>
            <p:ph type="body" sz="quarter" idx="17"/>
          </p:nvPr>
        </p:nvSpPr>
        <p:spPr/>
        <p:txBody>
          <a:bodyPr/>
          <a:lstStyle/>
          <a:p>
            <a:pPr lvl="0"/>
            <a:r>
              <a:rPr lang="en-US" dirty="0"/>
              <a:t>Descriptive Statistics</a:t>
            </a:r>
          </a:p>
          <a:p>
            <a:endParaRPr lang="en-US" dirty="0"/>
          </a:p>
        </p:txBody>
      </p:sp>
      <p:sp>
        <p:nvSpPr>
          <p:cNvPr id="28" name="Text Placeholder 27">
            <a:extLst>
              <a:ext uri="{FF2B5EF4-FFF2-40B4-BE49-F238E27FC236}">
                <a16:creationId xmlns:a16="http://schemas.microsoft.com/office/drawing/2014/main" id="{948CEE70-39A4-44B7-C3E9-34D19AB5B88B}"/>
              </a:ext>
            </a:extLst>
          </p:cNvPr>
          <p:cNvSpPr>
            <a:spLocks noGrp="1"/>
          </p:cNvSpPr>
          <p:nvPr>
            <p:ph type="body" sz="quarter" idx="18"/>
          </p:nvPr>
        </p:nvSpPr>
        <p:spPr/>
        <p:txBody>
          <a:bodyPr/>
          <a:lstStyle/>
          <a:p>
            <a:pPr lvl="0"/>
            <a:r>
              <a:rPr lang="en-US" dirty="0"/>
              <a:t>Data Visualization including graphs</a:t>
            </a:r>
          </a:p>
        </p:txBody>
      </p:sp>
      <p:sp>
        <p:nvSpPr>
          <p:cNvPr id="63" name="Text Placeholder 62">
            <a:extLst>
              <a:ext uri="{FF2B5EF4-FFF2-40B4-BE49-F238E27FC236}">
                <a16:creationId xmlns:a16="http://schemas.microsoft.com/office/drawing/2014/main" id="{30255E1E-52F3-FD18-1B19-D42D6870D754}"/>
              </a:ext>
            </a:extLst>
          </p:cNvPr>
          <p:cNvSpPr>
            <a:spLocks noGrp="1"/>
          </p:cNvSpPr>
          <p:nvPr>
            <p:ph type="body" sz="quarter" idx="19"/>
          </p:nvPr>
        </p:nvSpPr>
        <p:spPr/>
        <p:txBody>
          <a:bodyPr/>
          <a:lstStyle/>
          <a:p>
            <a:pPr lvl="0"/>
            <a:r>
              <a:rPr lang="en-US" dirty="0"/>
              <a:t>Code Snippets</a:t>
            </a:r>
          </a:p>
          <a:p>
            <a:endParaRPr lang="en-US" dirty="0"/>
          </a:p>
        </p:txBody>
      </p:sp>
      <p:sp>
        <p:nvSpPr>
          <p:cNvPr id="64" name="Text Placeholder 63">
            <a:extLst>
              <a:ext uri="{FF2B5EF4-FFF2-40B4-BE49-F238E27FC236}">
                <a16:creationId xmlns:a16="http://schemas.microsoft.com/office/drawing/2014/main" id="{E12194B4-7038-6077-795A-394B86080A4B}"/>
              </a:ext>
            </a:extLst>
          </p:cNvPr>
          <p:cNvSpPr>
            <a:spLocks noGrp="1"/>
          </p:cNvSpPr>
          <p:nvPr>
            <p:ph type="body" sz="quarter" idx="20"/>
          </p:nvPr>
        </p:nvSpPr>
        <p:spPr/>
        <p:txBody>
          <a:bodyPr/>
          <a:lstStyle/>
          <a:p>
            <a:pPr lvl="0"/>
            <a:r>
              <a:rPr lang="en-US" dirty="0"/>
              <a:t>Conclusion</a:t>
            </a:r>
          </a:p>
          <a:p>
            <a:endParaRPr lang="en-US" dirty="0"/>
          </a:p>
        </p:txBody>
      </p:sp>
      <p:sp>
        <p:nvSpPr>
          <p:cNvPr id="99" name="Text Placeholder 98">
            <a:extLst>
              <a:ext uri="{FF2B5EF4-FFF2-40B4-BE49-F238E27FC236}">
                <a16:creationId xmlns:a16="http://schemas.microsoft.com/office/drawing/2014/main" id="{4B15B48F-323D-D53A-284E-ECFCF1B47763}"/>
              </a:ext>
            </a:extLst>
          </p:cNvPr>
          <p:cNvSpPr>
            <a:spLocks noGrp="1"/>
          </p:cNvSpPr>
          <p:nvPr>
            <p:ph type="body" sz="quarter" idx="21"/>
          </p:nvPr>
        </p:nvSpPr>
        <p:spPr/>
        <p:txBody>
          <a:bodyPr/>
          <a:lstStyle/>
          <a:p>
            <a:r>
              <a:rPr lang="en-US" dirty="0"/>
              <a:t>1</a:t>
            </a:r>
          </a:p>
        </p:txBody>
      </p:sp>
      <p:sp>
        <p:nvSpPr>
          <p:cNvPr id="100" name="Text Placeholder 99">
            <a:extLst>
              <a:ext uri="{FF2B5EF4-FFF2-40B4-BE49-F238E27FC236}">
                <a16:creationId xmlns:a16="http://schemas.microsoft.com/office/drawing/2014/main" id="{10991830-5611-7EA5-5C05-EB305E105A54}"/>
              </a:ext>
            </a:extLst>
          </p:cNvPr>
          <p:cNvSpPr>
            <a:spLocks noGrp="1"/>
          </p:cNvSpPr>
          <p:nvPr>
            <p:ph type="body" sz="quarter" idx="22"/>
          </p:nvPr>
        </p:nvSpPr>
        <p:spPr/>
        <p:txBody>
          <a:bodyPr/>
          <a:lstStyle/>
          <a:p>
            <a:r>
              <a:rPr lang="en-US" dirty="0"/>
              <a:t>2</a:t>
            </a:r>
          </a:p>
        </p:txBody>
      </p:sp>
      <p:sp>
        <p:nvSpPr>
          <p:cNvPr id="101" name="Text Placeholder 100">
            <a:extLst>
              <a:ext uri="{FF2B5EF4-FFF2-40B4-BE49-F238E27FC236}">
                <a16:creationId xmlns:a16="http://schemas.microsoft.com/office/drawing/2014/main" id="{5D75CF1C-89C8-3658-E1C1-3B208B1E7D72}"/>
              </a:ext>
            </a:extLst>
          </p:cNvPr>
          <p:cNvSpPr>
            <a:spLocks noGrp="1"/>
          </p:cNvSpPr>
          <p:nvPr>
            <p:ph type="body" sz="quarter" idx="23"/>
          </p:nvPr>
        </p:nvSpPr>
        <p:spPr/>
        <p:txBody>
          <a:bodyPr/>
          <a:lstStyle/>
          <a:p>
            <a:r>
              <a:rPr lang="en-US" dirty="0"/>
              <a:t>3</a:t>
            </a:r>
          </a:p>
        </p:txBody>
      </p:sp>
      <p:sp>
        <p:nvSpPr>
          <p:cNvPr id="102" name="Text Placeholder 101">
            <a:extLst>
              <a:ext uri="{FF2B5EF4-FFF2-40B4-BE49-F238E27FC236}">
                <a16:creationId xmlns:a16="http://schemas.microsoft.com/office/drawing/2014/main" id="{028BE212-50F0-A359-7C63-B91DE555EBC0}"/>
              </a:ext>
            </a:extLst>
          </p:cNvPr>
          <p:cNvSpPr>
            <a:spLocks noGrp="1"/>
          </p:cNvSpPr>
          <p:nvPr>
            <p:ph type="body" sz="quarter" idx="24"/>
          </p:nvPr>
        </p:nvSpPr>
        <p:spPr/>
        <p:txBody>
          <a:bodyPr/>
          <a:lstStyle/>
          <a:p>
            <a:r>
              <a:rPr lang="en-US" dirty="0"/>
              <a:t>4</a:t>
            </a:r>
          </a:p>
        </p:txBody>
      </p:sp>
      <p:sp>
        <p:nvSpPr>
          <p:cNvPr id="103" name="Text Placeholder 102">
            <a:extLst>
              <a:ext uri="{FF2B5EF4-FFF2-40B4-BE49-F238E27FC236}">
                <a16:creationId xmlns:a16="http://schemas.microsoft.com/office/drawing/2014/main" id="{19F7CB68-3005-C3CF-3A55-43B3FA72542F}"/>
              </a:ext>
            </a:extLst>
          </p:cNvPr>
          <p:cNvSpPr>
            <a:spLocks noGrp="1"/>
          </p:cNvSpPr>
          <p:nvPr>
            <p:ph type="body" sz="quarter" idx="25"/>
          </p:nvPr>
        </p:nvSpPr>
        <p:spPr/>
        <p:txBody>
          <a:bodyPr/>
          <a:lstStyle/>
          <a:p>
            <a:r>
              <a:rPr lang="en-US" dirty="0"/>
              <a:t>5</a:t>
            </a:r>
          </a:p>
        </p:txBody>
      </p:sp>
      <p:pic>
        <p:nvPicPr>
          <p:cNvPr id="158" name="Picture Placeholder 157" descr="Isometric drawing person climbing a mountain">
            <a:extLst>
              <a:ext uri="{FF2B5EF4-FFF2-40B4-BE49-F238E27FC236}">
                <a16:creationId xmlns:a16="http://schemas.microsoft.com/office/drawing/2014/main" id="{5AEC4904-7638-57CD-130D-B0230284BC5F}"/>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t="8124" b="8124"/>
          <a:stretch/>
        </p:blipFill>
        <p:spPr/>
      </p:pic>
    </p:spTree>
    <p:extLst>
      <p:ext uri="{BB962C8B-B14F-4D97-AF65-F5344CB8AC3E}">
        <p14:creationId xmlns:p14="http://schemas.microsoft.com/office/powerpoint/2010/main" val="7693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xEl>
                                              <p:pRg st="0" end="0"/>
                                            </p:txEl>
                                          </p:spTgt>
                                        </p:tgtEl>
                                        <p:attrNameLst>
                                          <p:attrName>style.visibility</p:attrName>
                                        </p:attrNameLst>
                                      </p:cBhvr>
                                      <p:to>
                                        <p:strVal val="visible"/>
                                      </p:to>
                                    </p:set>
                                    <p:animEffect transition="in" filter="fade">
                                      <p:cBhvr>
                                        <p:cTn id="19" dur="500"/>
                                        <p:tgtEl>
                                          <p:spTgt spid="6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xEl>
                                              <p:pRg st="0" end="0"/>
                                            </p:txEl>
                                          </p:spTgt>
                                        </p:tgtEl>
                                        <p:attrNameLst>
                                          <p:attrName>style.visibility</p:attrName>
                                        </p:attrNameLst>
                                      </p:cBhvr>
                                      <p:to>
                                        <p:strVal val="visible"/>
                                      </p:to>
                                    </p:set>
                                    <p:animEffect transition="in" filter="fade">
                                      <p:cBhvr>
                                        <p:cTn id="22" dur="500"/>
                                        <p:tgtEl>
                                          <p:spTgt spid="6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xEl>
                                              <p:pRg st="0" end="0"/>
                                            </p:txEl>
                                          </p:spTgt>
                                        </p:tgtEl>
                                        <p:attrNameLst>
                                          <p:attrName>style.visibility</p:attrName>
                                        </p:attrNameLst>
                                      </p:cBhvr>
                                      <p:to>
                                        <p:strVal val="visible"/>
                                      </p:to>
                                    </p:set>
                                    <p:animEffect transition="in" filter="fade">
                                      <p:cBhvr>
                                        <p:cTn id="25" dur="500"/>
                                        <p:tgtEl>
                                          <p:spTgt spid="10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500"/>
                                        <p:tgtEl>
                                          <p:spTgt spid="101">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xEl>
                                              <p:pRg st="0" end="0"/>
                                            </p:txEl>
                                          </p:spTgt>
                                        </p:tgtEl>
                                        <p:attrNameLst>
                                          <p:attrName>style.visibility</p:attrName>
                                        </p:attrNameLst>
                                      </p:cBhvr>
                                      <p:to>
                                        <p:strVal val="visible"/>
                                      </p:to>
                                    </p:set>
                                    <p:animEffect transition="in" filter="fade">
                                      <p:cBhvr>
                                        <p:cTn id="31" dur="500"/>
                                        <p:tgtEl>
                                          <p:spTgt spid="10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xEl>
                                              <p:pRg st="0" end="0"/>
                                            </p:txEl>
                                          </p:spTgt>
                                        </p:tgtEl>
                                        <p:attrNameLst>
                                          <p:attrName>style.visibility</p:attrName>
                                        </p:attrNameLst>
                                      </p:cBhvr>
                                      <p:to>
                                        <p:strVal val="visible"/>
                                      </p:to>
                                    </p:set>
                                    <p:animEffect transition="in" filter="fade">
                                      <p:cBhvr>
                                        <p:cTn id="34" dur="500"/>
                                        <p:tgtEl>
                                          <p:spTgt spid="1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10" grpId="0" build="p"/>
      <p:bldP spid="28" grpId="0" build="p"/>
      <p:bldP spid="63" grpId="0" build="p"/>
      <p:bldP spid="64" grpId="0" build="p"/>
      <p:bldP spid="100" grpId="0" build="p"/>
      <p:bldP spid="101" grpId="0" build="p"/>
      <p:bldP spid="102" grpId="0" build="p"/>
      <p:bldP spid="10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E973-8C7C-5684-532D-894C77F719BC}"/>
              </a:ext>
            </a:extLst>
          </p:cNvPr>
          <p:cNvSpPr>
            <a:spLocks noGrp="1"/>
          </p:cNvSpPr>
          <p:nvPr>
            <p:ph type="title"/>
          </p:nvPr>
        </p:nvSpPr>
        <p:spPr/>
        <p:txBody>
          <a:bodyPr/>
          <a:lstStyle/>
          <a:p>
            <a:r>
              <a:rPr lang="en-US" dirty="0"/>
              <a:t>Project Description</a:t>
            </a:r>
          </a:p>
        </p:txBody>
      </p:sp>
      <p:graphicFrame>
        <p:nvGraphicFramePr>
          <p:cNvPr id="23" name="SmartArt Placeholder 22" descr="Smart Art graphic">
            <a:extLst>
              <a:ext uri="{FF2B5EF4-FFF2-40B4-BE49-F238E27FC236}">
                <a16:creationId xmlns:a16="http://schemas.microsoft.com/office/drawing/2014/main" id="{052BCF66-872C-892A-B069-DFE7AD4A7363}"/>
              </a:ext>
            </a:extLst>
          </p:cNvPr>
          <p:cNvGraphicFramePr>
            <a:graphicFrameLocks noGrp="1"/>
          </p:cNvGraphicFramePr>
          <p:nvPr>
            <p:ph type="dgm" sz="quarter" idx="29"/>
            <p:extLst>
              <p:ext uri="{D42A27DB-BD31-4B8C-83A1-F6EECF244321}">
                <p14:modId xmlns:p14="http://schemas.microsoft.com/office/powerpoint/2010/main" val="1001847009"/>
              </p:ext>
            </p:extLst>
          </p:nvPr>
        </p:nvGraphicFramePr>
        <p:xfrm>
          <a:off x="800100" y="1235075"/>
          <a:ext cx="10644188" cy="4975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graph of a bar graph">
            <a:extLst>
              <a:ext uri="{FF2B5EF4-FFF2-40B4-BE49-F238E27FC236}">
                <a16:creationId xmlns:a16="http://schemas.microsoft.com/office/drawing/2014/main" id="{3C51DD45-DC88-6919-40EF-3BF4F26D21FC}"/>
              </a:ext>
            </a:extLst>
          </p:cNvPr>
          <p:cNvPicPr>
            <a:picLocks noChangeAspect="1"/>
          </p:cNvPicPr>
          <p:nvPr/>
        </p:nvPicPr>
        <p:blipFill>
          <a:blip r:embed="rId7"/>
          <a:stretch>
            <a:fillRect/>
          </a:stretch>
        </p:blipFill>
        <p:spPr>
          <a:xfrm>
            <a:off x="7542041" y="4254367"/>
            <a:ext cx="3761238" cy="1848296"/>
          </a:xfrm>
          <a:prstGeom prst="rect">
            <a:avLst/>
          </a:prstGeom>
        </p:spPr>
      </p:pic>
      <p:pic>
        <p:nvPicPr>
          <p:cNvPr id="24" name="Picture Placeholder 23" descr="Isometric Drawing">
            <a:extLst>
              <a:ext uri="{FF2B5EF4-FFF2-40B4-BE49-F238E27FC236}">
                <a16:creationId xmlns:a16="http://schemas.microsoft.com/office/drawing/2014/main" id="{BC1082C1-D3C7-E05C-E76A-407BF92BA609}"/>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l="1195" r="1195"/>
          <a:stretch/>
        </p:blipFill>
        <p:spPr>
          <a:xfrm>
            <a:off x="545252" y="4480785"/>
            <a:ext cx="2927538" cy="2284280"/>
          </a:xfrm>
        </p:spPr>
      </p:pic>
      <p:pic>
        <p:nvPicPr>
          <p:cNvPr id="8" name="Picture 7" descr="A logo for a learning company&#10;&#10;Description automatically generated">
            <a:extLst>
              <a:ext uri="{FF2B5EF4-FFF2-40B4-BE49-F238E27FC236}">
                <a16:creationId xmlns:a16="http://schemas.microsoft.com/office/drawing/2014/main" id="{19CEB9EB-E296-C41F-683F-64E52A0F2F6A}"/>
              </a:ext>
            </a:extLst>
          </p:cNvPr>
          <p:cNvPicPr>
            <a:picLocks noChangeAspect="1"/>
          </p:cNvPicPr>
          <p:nvPr/>
        </p:nvPicPr>
        <p:blipFill>
          <a:blip r:embed="rId10"/>
          <a:stretch>
            <a:fillRect/>
          </a:stretch>
        </p:blipFill>
        <p:spPr>
          <a:xfrm>
            <a:off x="9529638" y="1235075"/>
            <a:ext cx="1905000" cy="1905000"/>
          </a:xfrm>
          <a:prstGeom prst="rect">
            <a:avLst/>
          </a:prstGeom>
          <a:effectLst>
            <a:softEdge rad="31750"/>
          </a:effectLst>
        </p:spPr>
      </p:pic>
    </p:spTree>
    <p:extLst>
      <p:ext uri="{BB962C8B-B14F-4D97-AF65-F5344CB8AC3E}">
        <p14:creationId xmlns:p14="http://schemas.microsoft.com/office/powerpoint/2010/main" val="412039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arn(inVertical)">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2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59D80-41BD-277F-5BD4-0F1C409E9968}"/>
              </a:ext>
            </a:extLst>
          </p:cNvPr>
          <p:cNvSpPr>
            <a:spLocks noGrp="1"/>
          </p:cNvSpPr>
          <p:nvPr>
            <p:ph type="title"/>
          </p:nvPr>
        </p:nvSpPr>
        <p:spPr>
          <a:xfrm>
            <a:off x="791022" y="670161"/>
            <a:ext cx="10643616" cy="717279"/>
          </a:xfrm>
        </p:spPr>
        <p:txBody>
          <a:bodyPr/>
          <a:lstStyle/>
          <a:p>
            <a:r>
              <a:rPr lang="en-US" dirty="0"/>
              <a:t>Descriptive Statistics</a:t>
            </a:r>
          </a:p>
        </p:txBody>
      </p:sp>
      <p:pic>
        <p:nvPicPr>
          <p:cNvPr id="48" name="Picture 47">
            <a:extLst>
              <a:ext uri="{FF2B5EF4-FFF2-40B4-BE49-F238E27FC236}">
                <a16:creationId xmlns:a16="http://schemas.microsoft.com/office/drawing/2014/main" id="{DEDA2DD3-71A3-D019-0B03-2F2A9E21552C}"/>
              </a:ext>
            </a:extLst>
          </p:cNvPr>
          <p:cNvPicPr>
            <a:picLocks noChangeAspect="1"/>
          </p:cNvPicPr>
          <p:nvPr/>
        </p:nvPicPr>
        <p:blipFill>
          <a:blip r:embed="rId2"/>
          <a:stretch>
            <a:fillRect/>
          </a:stretch>
        </p:blipFill>
        <p:spPr>
          <a:xfrm>
            <a:off x="6112830" y="3611190"/>
            <a:ext cx="5525140" cy="2212094"/>
          </a:xfrm>
          <a:prstGeom prst="rect">
            <a:avLst/>
          </a:prstGeom>
        </p:spPr>
      </p:pic>
      <p:pic>
        <p:nvPicPr>
          <p:cNvPr id="50" name="Picture 49">
            <a:extLst>
              <a:ext uri="{FF2B5EF4-FFF2-40B4-BE49-F238E27FC236}">
                <a16:creationId xmlns:a16="http://schemas.microsoft.com/office/drawing/2014/main" id="{C0BEEDC3-E99B-B6C2-49EB-E25F23B429F8}"/>
              </a:ext>
            </a:extLst>
          </p:cNvPr>
          <p:cNvPicPr>
            <a:picLocks noChangeAspect="1"/>
          </p:cNvPicPr>
          <p:nvPr/>
        </p:nvPicPr>
        <p:blipFill>
          <a:blip r:embed="rId3"/>
          <a:stretch>
            <a:fillRect/>
          </a:stretch>
        </p:blipFill>
        <p:spPr>
          <a:xfrm>
            <a:off x="791022" y="3611190"/>
            <a:ext cx="4876611" cy="2576649"/>
          </a:xfrm>
          <a:prstGeom prst="rect">
            <a:avLst/>
          </a:prstGeom>
        </p:spPr>
      </p:pic>
      <p:sp>
        <p:nvSpPr>
          <p:cNvPr id="51" name="TextBox 50">
            <a:extLst>
              <a:ext uri="{FF2B5EF4-FFF2-40B4-BE49-F238E27FC236}">
                <a16:creationId xmlns:a16="http://schemas.microsoft.com/office/drawing/2014/main" id="{EC506D50-F99A-3B08-9136-7F97EE62105F}"/>
              </a:ext>
            </a:extLst>
          </p:cNvPr>
          <p:cNvSpPr txBox="1"/>
          <p:nvPr/>
        </p:nvSpPr>
        <p:spPr>
          <a:xfrm>
            <a:off x="992190" y="1299411"/>
            <a:ext cx="10241280" cy="2031325"/>
          </a:xfrm>
          <a:prstGeom prst="rect">
            <a:avLst/>
          </a:prstGeom>
          <a:noFill/>
        </p:spPr>
        <p:txBody>
          <a:bodyPr wrap="square" rtlCol="0">
            <a:spAutoFit/>
          </a:bodyPr>
          <a:lstStyle/>
          <a:p>
            <a:r>
              <a:rPr lang="en-US" dirty="0" err="1"/>
              <a:t>Discriptive</a:t>
            </a:r>
            <a:r>
              <a:rPr lang="en-US" dirty="0"/>
              <a:t> stats and how they are presented can be different between different </a:t>
            </a:r>
            <a:r>
              <a:rPr lang="en-US" dirty="0" err="1"/>
              <a:t>softwares</a:t>
            </a:r>
            <a:r>
              <a:rPr lang="en-US" dirty="0"/>
              <a:t>. Given below is both the descriptive stats given by both Excel and Python using Pandas. While the information provided is the same, both provide the data in different levels of importance. For instance, while I might use Excel for more in depth information where needed, I would prefer Python’s output where I needed quick results such as salary min/max or finding out how much the mean salary in USD is ($150,299.50).This is an interesting statistic considering the large amount of data present.</a:t>
            </a:r>
          </a:p>
        </p:txBody>
      </p:sp>
    </p:spTree>
    <p:extLst>
      <p:ext uri="{BB962C8B-B14F-4D97-AF65-F5344CB8AC3E}">
        <p14:creationId xmlns:p14="http://schemas.microsoft.com/office/powerpoint/2010/main" val="239218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6F0C103-173B-1843-E1D9-A1067470BC60}"/>
              </a:ext>
            </a:extLst>
          </p:cNvPr>
          <p:cNvSpPr>
            <a:spLocks noGrp="1"/>
          </p:cNvSpPr>
          <p:nvPr>
            <p:ph type="title"/>
          </p:nvPr>
        </p:nvSpPr>
        <p:spPr>
          <a:xfrm>
            <a:off x="4285898" y="434408"/>
            <a:ext cx="6810682" cy="717279"/>
          </a:xfrm>
        </p:spPr>
        <p:txBody>
          <a:bodyPr/>
          <a:lstStyle/>
          <a:p>
            <a:r>
              <a:rPr lang="en-US" dirty="0"/>
              <a:t>Data visualization</a:t>
            </a:r>
          </a:p>
        </p:txBody>
      </p:sp>
      <p:pic>
        <p:nvPicPr>
          <p:cNvPr id="19" name="Picture Placeholder 18" descr="Isometric Drawing">
            <a:extLst>
              <a:ext uri="{FF2B5EF4-FFF2-40B4-BE49-F238E27FC236}">
                <a16:creationId xmlns:a16="http://schemas.microsoft.com/office/drawing/2014/main" id="{84E88EED-50A7-0C18-7040-00C85517886C}"/>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l="6647" r="6647"/>
          <a:stretch/>
        </p:blipFill>
        <p:spPr/>
      </p:pic>
      <p:sp>
        <p:nvSpPr>
          <p:cNvPr id="47" name="TextBox 46">
            <a:extLst>
              <a:ext uri="{FF2B5EF4-FFF2-40B4-BE49-F238E27FC236}">
                <a16:creationId xmlns:a16="http://schemas.microsoft.com/office/drawing/2014/main" id="{9AD760CA-59C7-0CE6-ADD7-AEE1B8E38ADD}"/>
              </a:ext>
            </a:extLst>
          </p:cNvPr>
          <p:cNvSpPr txBox="1"/>
          <p:nvPr/>
        </p:nvSpPr>
        <p:spPr>
          <a:xfrm>
            <a:off x="5188017" y="1068404"/>
            <a:ext cx="5062888" cy="923330"/>
          </a:xfrm>
          <a:prstGeom prst="rect">
            <a:avLst/>
          </a:prstGeom>
          <a:noFill/>
        </p:spPr>
        <p:txBody>
          <a:bodyPr wrap="square" rtlCol="0">
            <a:spAutoFit/>
          </a:bodyPr>
          <a:lstStyle/>
          <a:p>
            <a:r>
              <a:rPr lang="en-US" dirty="0"/>
              <a:t>I have included below as well in the next few slides a few of the key graphs that were asked of, along with descriptions of data.</a:t>
            </a:r>
          </a:p>
        </p:txBody>
      </p:sp>
      <p:pic>
        <p:nvPicPr>
          <p:cNvPr id="51" name="Picture 50" descr="A graph of a graph showing different colors of a graph">
            <a:extLst>
              <a:ext uri="{FF2B5EF4-FFF2-40B4-BE49-F238E27FC236}">
                <a16:creationId xmlns:a16="http://schemas.microsoft.com/office/drawing/2014/main" id="{35367E06-0618-6EB2-8C60-74B6232E7AEE}"/>
              </a:ext>
            </a:extLst>
          </p:cNvPr>
          <p:cNvPicPr>
            <a:picLocks noChangeAspect="1"/>
          </p:cNvPicPr>
          <p:nvPr/>
        </p:nvPicPr>
        <p:blipFill>
          <a:blip r:embed="rId4"/>
          <a:stretch>
            <a:fillRect/>
          </a:stretch>
        </p:blipFill>
        <p:spPr>
          <a:xfrm>
            <a:off x="407461" y="2741275"/>
            <a:ext cx="5062888" cy="3037733"/>
          </a:xfrm>
          <a:prstGeom prst="rect">
            <a:avLst/>
          </a:prstGeom>
        </p:spPr>
      </p:pic>
      <p:pic>
        <p:nvPicPr>
          <p:cNvPr id="53" name="Picture 52" descr="A graph with different colored bars">
            <a:extLst>
              <a:ext uri="{FF2B5EF4-FFF2-40B4-BE49-F238E27FC236}">
                <a16:creationId xmlns:a16="http://schemas.microsoft.com/office/drawing/2014/main" id="{A18AB62D-81A8-D012-88B2-6714C842FA5A}"/>
              </a:ext>
            </a:extLst>
          </p:cNvPr>
          <p:cNvPicPr>
            <a:picLocks noChangeAspect="1"/>
          </p:cNvPicPr>
          <p:nvPr/>
        </p:nvPicPr>
        <p:blipFill>
          <a:blip r:embed="rId5"/>
          <a:stretch>
            <a:fillRect/>
          </a:stretch>
        </p:blipFill>
        <p:spPr>
          <a:xfrm>
            <a:off x="5893869" y="2751863"/>
            <a:ext cx="6181714" cy="3037733"/>
          </a:xfrm>
          <a:prstGeom prst="rect">
            <a:avLst/>
          </a:prstGeom>
        </p:spPr>
      </p:pic>
      <p:sp>
        <p:nvSpPr>
          <p:cNvPr id="54" name="TextBox 53">
            <a:extLst>
              <a:ext uri="{FF2B5EF4-FFF2-40B4-BE49-F238E27FC236}">
                <a16:creationId xmlns:a16="http://schemas.microsoft.com/office/drawing/2014/main" id="{91E8DFBA-2F9B-0FF2-DEB6-978CEDC95AFA}"/>
              </a:ext>
            </a:extLst>
          </p:cNvPr>
          <p:cNvSpPr txBox="1"/>
          <p:nvPr/>
        </p:nvSpPr>
        <p:spPr>
          <a:xfrm>
            <a:off x="407461" y="5789596"/>
            <a:ext cx="5062888" cy="830997"/>
          </a:xfrm>
          <a:prstGeom prst="rect">
            <a:avLst/>
          </a:prstGeom>
          <a:noFill/>
        </p:spPr>
        <p:txBody>
          <a:bodyPr wrap="square" rtlCol="0">
            <a:spAutoFit/>
          </a:bodyPr>
          <a:lstStyle/>
          <a:p>
            <a:r>
              <a:rPr lang="en-US" sz="1200" b="1" dirty="0"/>
              <a:t>Average salary over the last four years are shown here. As is shown, the average salary overtime has not only grown, but has grown at an exponential rate. More then likely, these fields will continue to grow in this positive way heading into the future.</a:t>
            </a:r>
          </a:p>
        </p:txBody>
      </p:sp>
      <p:sp>
        <p:nvSpPr>
          <p:cNvPr id="55" name="TextBox 54">
            <a:extLst>
              <a:ext uri="{FF2B5EF4-FFF2-40B4-BE49-F238E27FC236}">
                <a16:creationId xmlns:a16="http://schemas.microsoft.com/office/drawing/2014/main" id="{E1396001-5CC3-0B7C-4897-4E59A517B000}"/>
              </a:ext>
            </a:extLst>
          </p:cNvPr>
          <p:cNvSpPr txBox="1"/>
          <p:nvPr/>
        </p:nvSpPr>
        <p:spPr>
          <a:xfrm>
            <a:off x="5893869" y="5789596"/>
            <a:ext cx="6181714" cy="646331"/>
          </a:xfrm>
          <a:prstGeom prst="rect">
            <a:avLst/>
          </a:prstGeom>
          <a:noFill/>
        </p:spPr>
        <p:txBody>
          <a:bodyPr wrap="square" rtlCol="0">
            <a:spAutoFit/>
          </a:bodyPr>
          <a:lstStyle/>
          <a:p>
            <a:r>
              <a:rPr lang="en-US" sz="1200" b="1" dirty="0"/>
              <a:t>This graph shows job types and job title commonality as reported. Many job titles are identified as data engineers and is popular along with the title data scientist by a far shot.</a:t>
            </a:r>
          </a:p>
        </p:txBody>
      </p:sp>
    </p:spTree>
    <p:extLst>
      <p:ext uri="{BB962C8B-B14F-4D97-AF65-F5344CB8AC3E}">
        <p14:creationId xmlns:p14="http://schemas.microsoft.com/office/powerpoint/2010/main" val="275715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50A1A64C-9B67-39D2-8E12-2CC5761B9ECB}"/>
              </a:ext>
            </a:extLst>
          </p:cNvPr>
          <p:cNvSpPr>
            <a:spLocks noGrp="1"/>
          </p:cNvSpPr>
          <p:nvPr>
            <p:ph type="title"/>
          </p:nvPr>
        </p:nvSpPr>
        <p:spPr/>
        <p:txBody>
          <a:bodyPr/>
          <a:lstStyle/>
          <a:p>
            <a:r>
              <a:rPr lang="en-US" dirty="0"/>
              <a:t>Data </a:t>
            </a:r>
            <a:r>
              <a:rPr lang="en-US"/>
              <a:t>visualization cont.</a:t>
            </a:r>
            <a:endParaRPr lang="en-US" dirty="0"/>
          </a:p>
        </p:txBody>
      </p:sp>
      <p:pic>
        <p:nvPicPr>
          <p:cNvPr id="17" name="Picture 16" descr="A colorful rectangular bars with black text&#10;&#10;Description automatically generated">
            <a:extLst>
              <a:ext uri="{FF2B5EF4-FFF2-40B4-BE49-F238E27FC236}">
                <a16:creationId xmlns:a16="http://schemas.microsoft.com/office/drawing/2014/main" id="{E87F27BB-2664-EB1E-5653-842719B54857}"/>
              </a:ext>
            </a:extLst>
          </p:cNvPr>
          <p:cNvPicPr>
            <a:picLocks noChangeAspect="1"/>
          </p:cNvPicPr>
          <p:nvPr/>
        </p:nvPicPr>
        <p:blipFill>
          <a:blip r:embed="rId2"/>
          <a:stretch>
            <a:fillRect/>
          </a:stretch>
        </p:blipFill>
        <p:spPr>
          <a:xfrm>
            <a:off x="231005" y="1395855"/>
            <a:ext cx="4966637" cy="2483319"/>
          </a:xfrm>
          <a:prstGeom prst="rect">
            <a:avLst/>
          </a:prstGeom>
        </p:spPr>
      </p:pic>
      <p:pic>
        <p:nvPicPr>
          <p:cNvPr id="19" name="Picture 18" descr="A graph of a bar&#10;&#10;Description automatically generated with medium confidence">
            <a:extLst>
              <a:ext uri="{FF2B5EF4-FFF2-40B4-BE49-F238E27FC236}">
                <a16:creationId xmlns:a16="http://schemas.microsoft.com/office/drawing/2014/main" id="{D74CB765-6E8F-9766-3877-628DD8873EBC}"/>
              </a:ext>
            </a:extLst>
          </p:cNvPr>
          <p:cNvPicPr>
            <a:picLocks noChangeAspect="1"/>
          </p:cNvPicPr>
          <p:nvPr/>
        </p:nvPicPr>
        <p:blipFill>
          <a:blip r:embed="rId3"/>
          <a:stretch>
            <a:fillRect/>
          </a:stretch>
        </p:blipFill>
        <p:spPr>
          <a:xfrm>
            <a:off x="3629511" y="4141173"/>
            <a:ext cx="5235356" cy="2617678"/>
          </a:xfrm>
          <a:prstGeom prst="rect">
            <a:avLst/>
          </a:prstGeom>
        </p:spPr>
      </p:pic>
      <p:pic>
        <p:nvPicPr>
          <p:cNvPr id="21" name="Picture 20" descr="A graph showing different colored bars&#10;&#10;Description automatically generated with medium confidence">
            <a:extLst>
              <a:ext uri="{FF2B5EF4-FFF2-40B4-BE49-F238E27FC236}">
                <a16:creationId xmlns:a16="http://schemas.microsoft.com/office/drawing/2014/main" id="{E579E116-23AA-9742-E91A-79DE9913C79A}"/>
              </a:ext>
            </a:extLst>
          </p:cNvPr>
          <p:cNvPicPr>
            <a:picLocks noChangeAspect="1"/>
          </p:cNvPicPr>
          <p:nvPr/>
        </p:nvPicPr>
        <p:blipFill>
          <a:blip r:embed="rId4"/>
          <a:stretch>
            <a:fillRect/>
          </a:stretch>
        </p:blipFill>
        <p:spPr>
          <a:xfrm>
            <a:off x="6994357" y="1395854"/>
            <a:ext cx="4966638" cy="2483319"/>
          </a:xfrm>
          <a:prstGeom prst="rect">
            <a:avLst/>
          </a:prstGeom>
        </p:spPr>
      </p:pic>
      <p:sp>
        <p:nvSpPr>
          <p:cNvPr id="23" name="TextBox 22">
            <a:extLst>
              <a:ext uri="{FF2B5EF4-FFF2-40B4-BE49-F238E27FC236}">
                <a16:creationId xmlns:a16="http://schemas.microsoft.com/office/drawing/2014/main" id="{D11DF8BD-0967-C411-A6B6-EA9ABAD87AF3}"/>
              </a:ext>
            </a:extLst>
          </p:cNvPr>
          <p:cNvSpPr txBox="1"/>
          <p:nvPr/>
        </p:nvSpPr>
        <p:spPr>
          <a:xfrm>
            <a:off x="552634" y="4635453"/>
            <a:ext cx="2865121"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t>Average salaries by common job titles seem at first glance close to each other. Understanding though that the chart is ticked out by 25000 allows us to see there is still a large gap from the highest point to the lowest point.</a:t>
            </a:r>
          </a:p>
        </p:txBody>
      </p:sp>
      <p:sp>
        <p:nvSpPr>
          <p:cNvPr id="24" name="TextBox 23">
            <a:extLst>
              <a:ext uri="{FF2B5EF4-FFF2-40B4-BE49-F238E27FC236}">
                <a16:creationId xmlns:a16="http://schemas.microsoft.com/office/drawing/2014/main" id="{39AB3D03-12F1-1BBE-3481-6E96B11DEDDF}"/>
              </a:ext>
            </a:extLst>
          </p:cNvPr>
          <p:cNvSpPr txBox="1"/>
          <p:nvPr/>
        </p:nvSpPr>
        <p:spPr>
          <a:xfrm>
            <a:off x="5034013" y="1701849"/>
            <a:ext cx="1960344" cy="2308324"/>
          </a:xfrm>
          <a:prstGeom prst="rect">
            <a:avLst/>
          </a:prstGeom>
          <a:noFill/>
        </p:spPr>
        <p:txBody>
          <a:bodyPr wrap="square" rtlCol="0">
            <a:spAutoFit/>
          </a:bodyPr>
          <a:lstStyle/>
          <a:p>
            <a:pPr marL="171450" indent="-171450">
              <a:buFont typeface="Arial" panose="020B0604020202020204" pitchFamily="34" charset="0"/>
              <a:buChar char="•"/>
            </a:pPr>
            <a:r>
              <a:rPr lang="en-US" sz="1200" b="1" dirty="0"/>
              <a:t>Also pictured below is the job categories. In terms of frequency, many jobs are put as data science and research which seems logical. The other categories are interesting as well knowing that there is a large spread of possible paths.</a:t>
            </a:r>
          </a:p>
        </p:txBody>
      </p:sp>
      <p:sp>
        <p:nvSpPr>
          <p:cNvPr id="25" name="TextBox 24">
            <a:extLst>
              <a:ext uri="{FF2B5EF4-FFF2-40B4-BE49-F238E27FC236}">
                <a16:creationId xmlns:a16="http://schemas.microsoft.com/office/drawing/2014/main" id="{8E7355AC-2E08-4BE3-EC41-5AA79E4724FB}"/>
              </a:ext>
            </a:extLst>
          </p:cNvPr>
          <p:cNvSpPr txBox="1"/>
          <p:nvPr/>
        </p:nvSpPr>
        <p:spPr>
          <a:xfrm>
            <a:off x="9076623" y="4261680"/>
            <a:ext cx="2800952" cy="1938992"/>
          </a:xfrm>
          <a:prstGeom prst="rect">
            <a:avLst/>
          </a:prstGeom>
          <a:noFill/>
        </p:spPr>
        <p:txBody>
          <a:bodyPr wrap="square" rtlCol="0">
            <a:spAutoFit/>
          </a:bodyPr>
          <a:lstStyle/>
          <a:p>
            <a:pPr marL="171450" indent="-171450">
              <a:buFont typeface="Arial" panose="020B0604020202020204" pitchFamily="34" charset="0"/>
              <a:buChar char="•"/>
            </a:pPr>
            <a:r>
              <a:rPr lang="en-US" sz="1200" b="1" dirty="0"/>
              <a:t>Pictured above is the average salaries by job category. Using this data along with the data present at the left, while Machine learning and AI is only fourth highest, it has the highest salary of all categories present. This is the importance of multiple graphs and cross-referencing information.</a:t>
            </a:r>
          </a:p>
        </p:txBody>
      </p:sp>
    </p:spTree>
    <p:extLst>
      <p:ext uri="{BB962C8B-B14F-4D97-AF65-F5344CB8AC3E}">
        <p14:creationId xmlns:p14="http://schemas.microsoft.com/office/powerpoint/2010/main" val="105713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DD75-7E7B-A31C-5DB2-1CDC6C9EA488}"/>
              </a:ext>
            </a:extLst>
          </p:cNvPr>
          <p:cNvSpPr>
            <a:spLocks noGrp="1"/>
          </p:cNvSpPr>
          <p:nvPr>
            <p:ph type="title"/>
          </p:nvPr>
        </p:nvSpPr>
        <p:spPr>
          <a:xfrm>
            <a:off x="791022" y="243436"/>
            <a:ext cx="10643616" cy="717279"/>
          </a:xfrm>
        </p:spPr>
        <p:txBody>
          <a:bodyPr/>
          <a:lstStyle/>
          <a:p>
            <a:r>
              <a:rPr lang="en-US" dirty="0"/>
              <a:t>Code Snippets</a:t>
            </a:r>
          </a:p>
        </p:txBody>
      </p:sp>
      <p:pic>
        <p:nvPicPr>
          <p:cNvPr id="26" name="Picture 25">
            <a:extLst>
              <a:ext uri="{FF2B5EF4-FFF2-40B4-BE49-F238E27FC236}">
                <a16:creationId xmlns:a16="http://schemas.microsoft.com/office/drawing/2014/main" id="{0C7B86BD-FC54-A7D6-2C19-3FDBFA2F8A20}"/>
              </a:ext>
            </a:extLst>
          </p:cNvPr>
          <p:cNvPicPr>
            <a:picLocks noChangeAspect="1"/>
          </p:cNvPicPr>
          <p:nvPr/>
        </p:nvPicPr>
        <p:blipFill>
          <a:blip r:embed="rId2"/>
          <a:stretch>
            <a:fillRect/>
          </a:stretch>
        </p:blipFill>
        <p:spPr>
          <a:xfrm>
            <a:off x="4974701" y="1810565"/>
            <a:ext cx="7214432" cy="5047435"/>
          </a:xfrm>
          <a:prstGeom prst="rect">
            <a:avLst/>
          </a:prstGeom>
        </p:spPr>
      </p:pic>
      <p:pic>
        <p:nvPicPr>
          <p:cNvPr id="28" name="Picture 27">
            <a:extLst>
              <a:ext uri="{FF2B5EF4-FFF2-40B4-BE49-F238E27FC236}">
                <a16:creationId xmlns:a16="http://schemas.microsoft.com/office/drawing/2014/main" id="{DF51FCCC-5D08-A739-827F-4719AA377579}"/>
              </a:ext>
            </a:extLst>
          </p:cNvPr>
          <p:cNvPicPr>
            <a:picLocks noChangeAspect="1"/>
          </p:cNvPicPr>
          <p:nvPr/>
        </p:nvPicPr>
        <p:blipFill>
          <a:blip r:embed="rId3"/>
          <a:stretch>
            <a:fillRect/>
          </a:stretch>
        </p:blipFill>
        <p:spPr>
          <a:xfrm>
            <a:off x="1" y="1810565"/>
            <a:ext cx="4974700" cy="2628492"/>
          </a:xfrm>
          <a:prstGeom prst="rect">
            <a:avLst/>
          </a:prstGeom>
        </p:spPr>
      </p:pic>
      <p:sp>
        <p:nvSpPr>
          <p:cNvPr id="29" name="TextBox 28">
            <a:extLst>
              <a:ext uri="{FF2B5EF4-FFF2-40B4-BE49-F238E27FC236}">
                <a16:creationId xmlns:a16="http://schemas.microsoft.com/office/drawing/2014/main" id="{212ADFE8-2EC8-CE98-7EF9-7F44ACA414DC}"/>
              </a:ext>
            </a:extLst>
          </p:cNvPr>
          <p:cNvSpPr txBox="1"/>
          <p:nvPr/>
        </p:nvSpPr>
        <p:spPr>
          <a:xfrm>
            <a:off x="96253" y="4439057"/>
            <a:ext cx="4878448" cy="1815882"/>
          </a:xfrm>
          <a:prstGeom prst="rect">
            <a:avLst/>
          </a:prstGeom>
          <a:noFill/>
        </p:spPr>
        <p:txBody>
          <a:bodyPr wrap="square" rtlCol="0">
            <a:spAutoFit/>
          </a:bodyPr>
          <a:lstStyle/>
          <a:p>
            <a:r>
              <a:rPr lang="en-US" sz="1600" b="1" dirty="0"/>
              <a:t>Showing these different parts of the code allows us to see the complexity as well as the simplicity that we can go into when using a data set. While above is as simple as printing a bar plot, the right code segment groups data, sorts it by salary, adjusts it to be all seen on screen, and prints it in color to be easily readable.</a:t>
            </a:r>
          </a:p>
        </p:txBody>
      </p:sp>
    </p:spTree>
    <p:extLst>
      <p:ext uri="{BB962C8B-B14F-4D97-AF65-F5344CB8AC3E}">
        <p14:creationId xmlns:p14="http://schemas.microsoft.com/office/powerpoint/2010/main" val="67928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9176-0F30-06EE-B07D-78F743F48198}"/>
              </a:ext>
            </a:extLst>
          </p:cNvPr>
          <p:cNvSpPr>
            <a:spLocks noGrp="1"/>
          </p:cNvSpPr>
          <p:nvPr>
            <p:ph type="title"/>
          </p:nvPr>
        </p:nvSpPr>
        <p:spPr/>
        <p:txBody>
          <a:bodyPr/>
          <a:lstStyle/>
          <a:p>
            <a:r>
              <a:rPr lang="en-US" dirty="0"/>
              <a:t>Conclusion</a:t>
            </a:r>
          </a:p>
        </p:txBody>
      </p:sp>
      <p:sp>
        <p:nvSpPr>
          <p:cNvPr id="23" name="TextBox 22">
            <a:extLst>
              <a:ext uri="{FF2B5EF4-FFF2-40B4-BE49-F238E27FC236}">
                <a16:creationId xmlns:a16="http://schemas.microsoft.com/office/drawing/2014/main" id="{ACFBD730-0083-BFED-6977-3CF0620869F7}"/>
              </a:ext>
            </a:extLst>
          </p:cNvPr>
          <p:cNvSpPr txBox="1"/>
          <p:nvPr/>
        </p:nvSpPr>
        <p:spPr>
          <a:xfrm>
            <a:off x="774192" y="2347133"/>
            <a:ext cx="10643616" cy="523220"/>
          </a:xfrm>
          <a:prstGeom prst="rect">
            <a:avLst/>
          </a:prstGeom>
          <a:noFill/>
        </p:spPr>
        <p:txBody>
          <a:bodyPr wrap="square" rtlCol="0">
            <a:spAutoFit/>
          </a:bodyPr>
          <a:lstStyle/>
          <a:p>
            <a:pPr algn="ctr"/>
            <a:r>
              <a:rPr lang="en-US" sz="2800" b="1" dirty="0"/>
              <a:t>From this information, what can we learn?</a:t>
            </a:r>
          </a:p>
        </p:txBody>
      </p:sp>
      <p:sp>
        <p:nvSpPr>
          <p:cNvPr id="24" name="TextBox 23">
            <a:extLst>
              <a:ext uri="{FF2B5EF4-FFF2-40B4-BE49-F238E27FC236}">
                <a16:creationId xmlns:a16="http://schemas.microsoft.com/office/drawing/2014/main" id="{BEEE879E-826E-678B-D9B6-8104C9102B1B}"/>
              </a:ext>
            </a:extLst>
          </p:cNvPr>
          <p:cNvSpPr txBox="1"/>
          <p:nvPr/>
        </p:nvSpPr>
        <p:spPr>
          <a:xfrm>
            <a:off x="924025" y="3429000"/>
            <a:ext cx="1051061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While a large dataset can be a monstrous task when looked at originally, it can be broken down simply knowing what to look for and what to use as the medium of presentation. While many fancy graphs can be used like violin graphs, scatterplots, and cat-whisker plots, what you are trying to do as a data analyst and data scientist is to make it as clear as possible. This can be as simple as using </a:t>
            </a:r>
            <a:r>
              <a:rPr lang="en-US" dirty="0" err="1"/>
              <a:t>barplots</a:t>
            </a:r>
            <a:r>
              <a:rPr lang="en-US" dirty="0"/>
              <a:t> to explain large pieces of data and explain it to a common person that will not understand a lot of bells and whistles.</a:t>
            </a:r>
          </a:p>
          <a:p>
            <a:pPr marL="285750" indent="-285750">
              <a:buFont typeface="Arial" panose="020B0604020202020204" pitchFamily="34" charset="0"/>
              <a:buChar char="•"/>
            </a:pPr>
            <a:r>
              <a:rPr lang="en-US" dirty="0"/>
              <a:t>We also learn very important parts from the graph. While data engineering and data scientist roles were very common, they did not earn the most among all job categories. Also average salaries in USD were far higher then other currencies, at almost $160,000. This gives us incites that operating and working with US companies and those that work with US companies data are very profitable compared to other countries.</a:t>
            </a:r>
          </a:p>
        </p:txBody>
      </p:sp>
    </p:spTree>
    <p:extLst>
      <p:ext uri="{BB962C8B-B14F-4D97-AF65-F5344CB8AC3E}">
        <p14:creationId xmlns:p14="http://schemas.microsoft.com/office/powerpoint/2010/main" val="1451216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448C-8710-599E-A2C5-8C9F066739E4}"/>
              </a:ext>
            </a:extLst>
          </p:cNvPr>
          <p:cNvSpPr>
            <a:spLocks noGrp="1"/>
          </p:cNvSpPr>
          <p:nvPr>
            <p:ph type="title"/>
          </p:nvPr>
        </p:nvSpPr>
        <p:spPr/>
        <p:txBody>
          <a:bodyPr/>
          <a:lstStyle/>
          <a:p>
            <a:r>
              <a:rPr lang="en-US" dirty="0"/>
              <a:t>Thank you for your time.</a:t>
            </a:r>
          </a:p>
        </p:txBody>
      </p:sp>
      <p:sp>
        <p:nvSpPr>
          <p:cNvPr id="23" name="TextBox 22">
            <a:extLst>
              <a:ext uri="{FF2B5EF4-FFF2-40B4-BE49-F238E27FC236}">
                <a16:creationId xmlns:a16="http://schemas.microsoft.com/office/drawing/2014/main" id="{8B25F32D-6A5F-6748-9AFB-214DE9E28433}"/>
              </a:ext>
            </a:extLst>
          </p:cNvPr>
          <p:cNvSpPr txBox="1"/>
          <p:nvPr/>
        </p:nvSpPr>
        <p:spPr>
          <a:xfrm>
            <a:off x="791022" y="3975234"/>
            <a:ext cx="10712918" cy="1938992"/>
          </a:xfrm>
          <a:prstGeom prst="rect">
            <a:avLst/>
          </a:prstGeom>
          <a:noFill/>
        </p:spPr>
        <p:txBody>
          <a:bodyPr wrap="square" rtlCol="0">
            <a:spAutoFit/>
          </a:bodyPr>
          <a:lstStyle/>
          <a:p>
            <a:pPr algn="ctr"/>
            <a:r>
              <a:rPr lang="en-US" sz="3000" dirty="0"/>
              <a:t>Phoenix Campbell – Oeson Data Scientist Intern</a:t>
            </a:r>
          </a:p>
          <a:p>
            <a:pPr algn="ctr"/>
            <a:r>
              <a:rPr lang="en-US" sz="3000" dirty="0"/>
              <a:t>Gmail – phjcampbell18@gmail.com</a:t>
            </a:r>
          </a:p>
          <a:p>
            <a:pPr algn="ctr"/>
            <a:r>
              <a:rPr lang="en-US" sz="3000" dirty="0"/>
              <a:t>LinkedIn - </a:t>
            </a:r>
            <a:r>
              <a:rPr lang="en-US" sz="3000" b="0" i="0" dirty="0">
                <a:effectLst/>
                <a:latin typeface="-apple-system"/>
              </a:rPr>
              <a:t>www.linkedin.com/in/phoenix-campbell-144b6228a</a:t>
            </a:r>
          </a:p>
          <a:p>
            <a:pPr algn="ctr"/>
            <a:r>
              <a:rPr lang="en-US" sz="3000" dirty="0" err="1">
                <a:latin typeface="-apple-system"/>
              </a:rPr>
              <a:t>Github</a:t>
            </a:r>
            <a:r>
              <a:rPr lang="en-US" sz="3000" dirty="0">
                <a:latin typeface="-apple-system"/>
              </a:rPr>
              <a:t> - https://github.com/PhoenixCampbell/Project_2_Oeson</a:t>
            </a:r>
          </a:p>
        </p:txBody>
      </p:sp>
    </p:spTree>
    <p:extLst>
      <p:ext uri="{BB962C8B-B14F-4D97-AF65-F5344CB8AC3E}">
        <p14:creationId xmlns:p14="http://schemas.microsoft.com/office/powerpoint/2010/main" val="1710330440"/>
      </p:ext>
    </p:extLst>
  </p:cSld>
  <p:clrMapOvr>
    <a:masterClrMapping/>
  </p:clrMapOvr>
</p:sld>
</file>

<file path=ppt/theme/theme1.xml><?xml version="1.0" encoding="utf-8"?>
<a:theme xmlns:a="http://schemas.openxmlformats.org/drawingml/2006/main" name="Office Theme">
  <a:themeElements>
    <a:clrScheme name="Custom 94">
      <a:dk1>
        <a:srgbClr val="000000"/>
      </a:dk1>
      <a:lt1>
        <a:srgbClr val="FFFFFF"/>
      </a:lt1>
      <a:dk2>
        <a:srgbClr val="4D5BE1"/>
      </a:dk2>
      <a:lt2>
        <a:srgbClr val="E7E6E6"/>
      </a:lt2>
      <a:accent1>
        <a:srgbClr val="DEE5F4"/>
      </a:accent1>
      <a:accent2>
        <a:srgbClr val="B73734"/>
      </a:accent2>
      <a:accent3>
        <a:srgbClr val="FE8583"/>
      </a:accent3>
      <a:accent4>
        <a:srgbClr val="C2BDFF"/>
      </a:accent4>
      <a:accent5>
        <a:srgbClr val="FAECE1"/>
      </a:accent5>
      <a:accent6>
        <a:srgbClr val="BAE6F4"/>
      </a:accent6>
      <a:hlink>
        <a:srgbClr val="4E5AE1"/>
      </a:hlink>
      <a:folHlink>
        <a:srgbClr val="DFE4F4"/>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420931_wac_SL_v8a" id="{2DB18F2F-70B2-4D58-95BF-BF04F4C24F12}" vid="{BB1CF19A-25E4-4B0A-BC7D-E2DEB11BAD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550D73-E9F5-425B-8EF2-17CB03FACEE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243624-E646-4931-A754-E81097835FEF}">
  <ds:schemaRefs>
    <ds:schemaRef ds:uri="http://schemas.microsoft.com/sharepoint/v3/contenttype/forms"/>
  </ds:schemaRefs>
</ds:datastoreItem>
</file>

<file path=customXml/itemProps3.xml><?xml version="1.0" encoding="utf-8"?>
<ds:datastoreItem xmlns:ds="http://schemas.openxmlformats.org/officeDocument/2006/customXml" ds:itemID="{CFA68377-BB39-40BF-87E6-9144F0AEE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Bold project timeline</Template>
  <TotalTime>341</TotalTime>
  <Words>837</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-apple-system</vt:lpstr>
      <vt:lpstr>Arial</vt:lpstr>
      <vt:lpstr>Calibri</vt:lpstr>
      <vt:lpstr>Century Gothic</vt:lpstr>
      <vt:lpstr>Office Theme</vt:lpstr>
      <vt:lpstr>Job portal dataset visualization</vt:lpstr>
      <vt:lpstr>Contents</vt:lpstr>
      <vt:lpstr>Project Description</vt:lpstr>
      <vt:lpstr>Descriptive Statistics</vt:lpstr>
      <vt:lpstr>Data visualization</vt:lpstr>
      <vt:lpstr>Data visualization cont.</vt:lpstr>
      <vt:lpstr>Code Snippets</vt:lpstr>
      <vt:lpstr>Conclusion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dataset visualization</dc:title>
  <dc:creator>Campbell, Phoenix - DSU Student</dc:creator>
  <cp:lastModifiedBy>Campbell, Phoenix - DSU Student</cp:lastModifiedBy>
  <cp:revision>5</cp:revision>
  <dcterms:created xsi:type="dcterms:W3CDTF">2024-01-17T12:33:43Z</dcterms:created>
  <dcterms:modified xsi:type="dcterms:W3CDTF">2024-01-17T18:15:04Z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